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7" r:id="rId4"/>
    <p:sldId id="258" r:id="rId5"/>
    <p:sldId id="259" r:id="rId6"/>
    <p:sldId id="262" r:id="rId7"/>
    <p:sldId id="263" r:id="rId8"/>
    <p:sldId id="264" r:id="rId9"/>
    <p:sldId id="269" r:id="rId10"/>
    <p:sldId id="271" r:id="rId11"/>
    <p:sldId id="270" r:id="rId12"/>
    <p:sldId id="265" r:id="rId13"/>
    <p:sldId id="273" r:id="rId14"/>
    <p:sldId id="266" r:id="rId15"/>
    <p:sldId id="272" r:id="rId16"/>
    <p:sldId id="268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932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5C855C-39EE-44D6-9178-212277F6CFCB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4A601A-F3BF-4F7F-960F-226B4D9CC9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C855C-39EE-44D6-9178-212277F6CFCB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A601A-F3BF-4F7F-960F-226B4D9CC9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C855C-39EE-44D6-9178-212277F6CFCB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A601A-F3BF-4F7F-960F-226B4D9CC9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C855C-39EE-44D6-9178-212277F6CFCB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A601A-F3BF-4F7F-960F-226B4D9CC9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C855C-39EE-44D6-9178-212277F6CFCB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A601A-F3BF-4F7F-960F-226B4D9CC9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C855C-39EE-44D6-9178-212277F6CFCB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A601A-F3BF-4F7F-960F-226B4D9CC9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C855C-39EE-44D6-9178-212277F6CFCB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A601A-F3BF-4F7F-960F-226B4D9CC9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C855C-39EE-44D6-9178-212277F6CFCB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A601A-F3BF-4F7F-960F-226B4D9CC9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5C855C-39EE-44D6-9178-212277F6CFCB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A601A-F3BF-4F7F-960F-226B4D9CC9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85C855C-39EE-44D6-9178-212277F6CFCB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4A601A-F3BF-4F7F-960F-226B4D9CC91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5C855C-39EE-44D6-9178-212277F6CFCB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4A601A-F3BF-4F7F-960F-226B4D9CC91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85C855C-39EE-44D6-9178-212277F6CFCB}" type="datetimeFigureOut">
              <a:rPr lang="cs-CZ" smtClean="0"/>
              <a:pPr/>
              <a:t>21.6.2017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4A601A-F3BF-4F7F-960F-226B4D9CC91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1857364"/>
            <a:ext cx="7772400" cy="1115381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Bytový </a:t>
            </a:r>
            <a:r>
              <a:rPr lang="cs-CZ" dirty="0" smtClean="0">
                <a:effectLst/>
                <a:latin typeface="Arial" pitchFamily="34" charset="0"/>
                <a:cs typeface="Arial" pitchFamily="34" charset="0"/>
              </a:rPr>
              <a:t>dům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s prodejnou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57356" y="3786190"/>
            <a:ext cx="7286644" cy="1500198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Autor bakalářské práce:	    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Miloslav </a:t>
            </a:r>
            <a:r>
              <a:rPr lang="cs-CZ" sz="3600" dirty="0" err="1" smtClean="0">
                <a:latin typeface="Arial" pitchFamily="34" charset="0"/>
                <a:cs typeface="Arial" pitchFamily="34" charset="0"/>
              </a:rPr>
              <a:t>Pertl</a:t>
            </a: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Vedoucí bakalářské práce:	    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doc. Dr. Ing. Luboš </a:t>
            </a:r>
            <a:r>
              <a:rPr lang="cs-CZ" sz="3600" dirty="0" err="1" smtClean="0">
                <a:latin typeface="Arial" pitchFamily="34" charset="0"/>
                <a:cs typeface="Arial" pitchFamily="34" charset="0"/>
              </a:rPr>
              <a:t>Podolka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Oponent bakalářské práce:	     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>Ing. Michal </a:t>
            </a:r>
            <a:r>
              <a:rPr lang="cs-CZ" sz="3600" dirty="0" err="1" smtClean="0">
                <a:latin typeface="Arial" pitchFamily="34" charset="0"/>
                <a:cs typeface="Arial" pitchFamily="34" charset="0"/>
              </a:rPr>
              <a:t>Lávička</a:t>
            </a:r>
            <a:endParaRPr lang="cs-CZ" sz="3600" b="1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cs-CZ" sz="3600" b="1" dirty="0" smtClean="0">
                <a:latin typeface="Arial" pitchFamily="34" charset="0"/>
                <a:cs typeface="Arial" pitchFamily="34" charset="0"/>
              </a:rPr>
              <a:t>České Budějovice, Červen 2017</a:t>
            </a:r>
            <a:endParaRPr lang="cs-CZ" sz="36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pic>
        <p:nvPicPr>
          <p:cNvPr id="6" name="Picture 2" descr="Vysoká škola technická a ekonomická v &amp;Ccaron;eských Bud&amp;ecaron;jovicí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14" y="357166"/>
            <a:ext cx="5688506" cy="6798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effectLst/>
                <a:latin typeface="Arial" pitchFamily="34" charset="0"/>
                <a:cs typeface="Arial" pitchFamily="34" charset="0"/>
              </a:rPr>
              <a:t>Dispoziční řešení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 r="982" b="1212"/>
          <a:stretch>
            <a:fillRect/>
          </a:stretch>
        </p:blipFill>
        <p:spPr bwMode="auto">
          <a:xfrm>
            <a:off x="1071538" y="1068482"/>
            <a:ext cx="7160720" cy="5789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Pohledy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l="955" r="1500"/>
          <a:stretch>
            <a:fillRect/>
          </a:stretch>
        </p:blipFill>
        <p:spPr bwMode="auto">
          <a:xfrm>
            <a:off x="0" y="1285860"/>
            <a:ext cx="9144000" cy="518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Rozšíření mých znalostí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Spoustu nových informací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Bavilo mě přemýšlet o dispozici tohoto objektu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Cíl bakalářské práce byl splněn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/>
                <a:latin typeface="Arial" pitchFamily="34" charset="0"/>
                <a:cs typeface="Arial" pitchFamily="34" charset="0"/>
              </a:rPr>
              <a:t>Závěrečné shrnutí</a:t>
            </a:r>
            <a:endParaRPr lang="cs-CZ" sz="4000" dirty="0"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357422" y="3071810"/>
            <a:ext cx="50273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000" b="1" dirty="0" smtClean="0">
                <a:solidFill>
                  <a:srgbClr val="464646"/>
                </a:solidFill>
                <a:latin typeface="Arial" pitchFamily="34" charset="0"/>
                <a:ea typeface="+mj-ea"/>
                <a:cs typeface="Arial" pitchFamily="34" charset="0"/>
              </a:rPr>
              <a:t>Děkuji za pozornost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 smtClean="0">
                <a:latin typeface="Arial" pitchFamily="34" charset="0"/>
                <a:cs typeface="Arial" pitchFamily="34" charset="0"/>
              </a:rPr>
              <a:t>Jak by mělo vypadat řešení správné řešení skladby podlahy na terase a kotvení zábradlí, které by odstranilo tepelné mosty ?</a:t>
            </a:r>
          </a:p>
          <a:p>
            <a:pPr lvl="1" algn="just"/>
            <a:r>
              <a:rPr lang="cs-CZ" sz="2000" dirty="0" smtClean="0">
                <a:latin typeface="Arial" pitchFamily="34" charset="0"/>
                <a:cs typeface="Arial" pitchFamily="34" charset="0"/>
              </a:rPr>
              <a:t>spádová vrstva z tep. izolace, </a:t>
            </a:r>
            <a:r>
              <a:rPr lang="pl-PL" sz="2000" dirty="0" smtClean="0">
                <a:latin typeface="Arial" pitchFamily="34" charset="0"/>
                <a:cs typeface="Arial" pitchFamily="34" charset="0"/>
              </a:rPr>
              <a:t>hydroizolace, a dlažba na terčích</a:t>
            </a: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cs-CZ" sz="2000" dirty="0" smtClean="0">
                <a:latin typeface="Arial" pitchFamily="34" charset="0"/>
                <a:cs typeface="Arial" pitchFamily="34" charset="0"/>
              </a:rPr>
              <a:t>kotvení zábradlí z čela objektu</a:t>
            </a:r>
          </a:p>
          <a:p>
            <a:pPr lvl="1" algn="just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/>
                <a:latin typeface="Arial" pitchFamily="34" charset="0"/>
                <a:cs typeface="Arial" pitchFamily="34" charset="0"/>
              </a:rPr>
              <a:t>Otázky od vedoucího práce</a:t>
            </a:r>
            <a:endParaRPr lang="cs-CZ" sz="4000" dirty="0"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49600" y="2928934"/>
            <a:ext cx="4294400" cy="392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 smtClean="0">
                <a:latin typeface="Arial" pitchFamily="34" charset="0"/>
                <a:cs typeface="Arial" pitchFamily="34" charset="0"/>
              </a:rPr>
              <a:t>Jak by vypadal výkres organizace výstavby pro práce PSV ?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/>
                <a:latin typeface="Arial" pitchFamily="34" charset="0"/>
                <a:cs typeface="Arial" pitchFamily="34" charset="0"/>
              </a:rPr>
              <a:t>Otázky od vedoucího práce</a:t>
            </a:r>
            <a:endParaRPr lang="cs-CZ" sz="4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66042"/>
            <a:ext cx="9144000" cy="4991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/>
          <a:srcRect r="83766" b="90275"/>
          <a:stretch>
            <a:fillRect/>
          </a:stretch>
        </p:blipFill>
        <p:spPr bwMode="auto">
          <a:xfrm rot="5400000">
            <a:off x="6286512" y="6215058"/>
            <a:ext cx="71438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 smtClean="0">
                <a:latin typeface="Arial" pitchFamily="34" charset="0"/>
                <a:cs typeface="Arial" pitchFamily="34" charset="0"/>
              </a:rPr>
              <a:t>Jakým způsobem bude řešeno odvodnění anglického dvorku a jak bude samotný dvorek řešen?</a:t>
            </a:r>
          </a:p>
          <a:p>
            <a:pPr lvl="1" algn="just"/>
            <a:endParaRPr lang="cs-CZ" sz="2000" dirty="0" smtClean="0"/>
          </a:p>
          <a:p>
            <a:pPr lvl="1" algn="just"/>
            <a:r>
              <a:rPr lang="cs-CZ" sz="2000" dirty="0" smtClean="0">
                <a:latin typeface="Arial" pitchFamily="34" charset="0"/>
                <a:cs typeface="Arial" pitchFamily="34" charset="0"/>
              </a:rPr>
              <a:t>odtoková přípojka s prachovým uzávěrem </a:t>
            </a:r>
          </a:p>
          <a:p>
            <a:pPr lvl="1" algn="just"/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cs-CZ" sz="2000" dirty="0" smtClean="0">
                <a:latin typeface="Arial" pitchFamily="34" charset="0"/>
                <a:cs typeface="Arial" pitchFamily="34" charset="0"/>
              </a:rPr>
              <a:t>recyklovatelný polypropylen zesílený skelnými vlákny a zakrytý ocelovým roštem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/>
                <a:latin typeface="Arial" pitchFamily="34" charset="0"/>
                <a:cs typeface="Arial" pitchFamily="34" charset="0"/>
              </a:rPr>
              <a:t>Otázky od oponenta</a:t>
            </a:r>
            <a:endParaRPr lang="cs-CZ" sz="4000" dirty="0"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Výsledek obrázku pro anglický dvorek detail odvodnení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691101"/>
            <a:ext cx="3786182" cy="3166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Motivace a důvody k řešení tématu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Cíl práce 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Teoretická část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Popis objektu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Výkresy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Závěrečné shrnutí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Otázky vedoucího a oponenta</a:t>
            </a:r>
            <a:endParaRPr lang="cs-CZ" sz="2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/>
                <a:latin typeface="Arial" pitchFamily="34" charset="0"/>
                <a:cs typeface="Arial" pitchFamily="34" charset="0"/>
              </a:rPr>
              <a:t>Obsah</a:t>
            </a:r>
            <a:endParaRPr lang="cs-CZ" sz="4000" dirty="0"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Zájem o projektování staveb 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Porovnání praxe ze studijním typem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Navržení bytového domu s prodejnou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929718" cy="1143000"/>
          </a:xfrm>
        </p:spPr>
        <p:txBody>
          <a:bodyPr>
            <a:noAutofit/>
          </a:bodyPr>
          <a:lstStyle/>
          <a:p>
            <a:r>
              <a:rPr lang="cs-CZ" sz="4000" dirty="0" smtClean="0">
                <a:effectLst/>
                <a:latin typeface="Arial" pitchFamily="34" charset="0"/>
                <a:cs typeface="Arial" pitchFamily="34" charset="0"/>
              </a:rPr>
              <a:t>Motivace a důvody k řešení tématu</a:t>
            </a:r>
            <a:endParaRPr lang="cs-CZ" sz="4000" dirty="0"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Navržení bytového domu jako projekt ke stavebnímu povolení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Dále vybrat nejvhodnější značku a typ oken do tohoto objektu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/>
                <a:latin typeface="Arial" pitchFamily="34" charset="0"/>
                <a:cs typeface="Arial" pitchFamily="34" charset="0"/>
              </a:rPr>
              <a:t>Cíl práce </a:t>
            </a:r>
            <a:endParaRPr lang="cs-CZ" sz="4000" dirty="0"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Okna – plastová</a:t>
            </a:r>
          </a:p>
          <a:p>
            <a:pPr lvl="1"/>
            <a:r>
              <a:rPr lang="cs-CZ" sz="2400" dirty="0" smtClean="0">
                <a:latin typeface="Arial" pitchFamily="34" charset="0"/>
                <a:cs typeface="Arial" pitchFamily="34" charset="0"/>
              </a:rPr>
              <a:t>Výrobci – PKS,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Vekra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RI okna,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Oknotherm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Okna EU 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Použity okna od firmy RI okna </a:t>
            </a:r>
          </a:p>
          <a:p>
            <a:pPr lvl="1"/>
            <a:r>
              <a:rPr lang="cs-CZ" sz="2400" dirty="0" smtClean="0">
                <a:latin typeface="Arial" pitchFamily="34" charset="0"/>
                <a:cs typeface="Arial" pitchFamily="34" charset="0"/>
              </a:rPr>
              <a:t>dobrá dostupnost </a:t>
            </a:r>
          </a:p>
          <a:p>
            <a:pPr lvl="1"/>
            <a:r>
              <a:rPr lang="cs-CZ" sz="2400" dirty="0" smtClean="0">
                <a:latin typeface="Arial" pitchFamily="34" charset="0"/>
                <a:cs typeface="Arial" pitchFamily="34" charset="0"/>
              </a:rPr>
              <a:t>kvalitní parametry</a:t>
            </a:r>
          </a:p>
          <a:p>
            <a:pPr lvl="1"/>
            <a:r>
              <a:rPr lang="cs-CZ" sz="2400" dirty="0" smtClean="0">
                <a:latin typeface="Arial" pitchFamily="34" charset="0"/>
                <a:cs typeface="Arial" pitchFamily="34" charset="0"/>
              </a:rPr>
              <a:t>vzhled  </a:t>
            </a:r>
          </a:p>
          <a:p>
            <a:pPr lvl="1"/>
            <a:r>
              <a:rPr lang="cs-CZ" sz="2400" dirty="0" smtClean="0">
                <a:latin typeface="Arial" pitchFamily="34" charset="0"/>
                <a:cs typeface="Arial" pitchFamily="34" charset="0"/>
              </a:rPr>
              <a:t>dostupné příslušenství</a:t>
            </a:r>
          </a:p>
          <a:p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/>
                <a:latin typeface="Arial" pitchFamily="34" charset="0"/>
                <a:cs typeface="Arial" pitchFamily="34" charset="0"/>
              </a:rPr>
              <a:t>Teoretická část</a:t>
            </a:r>
            <a:endParaRPr lang="cs-CZ" sz="4000" dirty="0"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0" name="Picture 2" descr="http://www.ri-okna.cz/admin/userfiles/images/plastove_systemy_2013/profily_pvc/riokna_salamander_bluevolution_standar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0" y="3071810"/>
            <a:ext cx="3786190" cy="3786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Bytový dům – 3 nadzemní podlaží a 1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pp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Tvar – 2 kvádry sesazené dohromady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Zastavěná plocha - 327 m2</a:t>
            </a: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Zdivo, stropní konstrukce–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Porotherm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Počet bytů – 9 + prodejna motorek 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/>
                <a:latin typeface="Arial" pitchFamily="34" charset="0"/>
                <a:cs typeface="Arial" pitchFamily="34" charset="0"/>
              </a:rPr>
              <a:t>Popis objektu</a:t>
            </a:r>
            <a:endParaRPr lang="cs-CZ" sz="4000" dirty="0"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/>
                <a:latin typeface="Arial" pitchFamily="34" charset="0"/>
                <a:cs typeface="Arial" pitchFamily="34" charset="0"/>
              </a:rPr>
              <a:t>Situace stavby </a:t>
            </a:r>
            <a:endParaRPr lang="cs-CZ" sz="4000" dirty="0"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428736"/>
            <a:ext cx="3429024" cy="4574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428604"/>
            <a:ext cx="440055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effectLst/>
                <a:latin typeface="Arial" pitchFamily="34" charset="0"/>
                <a:cs typeface="Arial" pitchFamily="34" charset="0"/>
              </a:rPr>
              <a:t>Dispoziční řešení</a:t>
            </a:r>
            <a:endParaRPr lang="cs-CZ" sz="4000" dirty="0"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r="3956" b="9887"/>
          <a:stretch>
            <a:fillRect/>
          </a:stretch>
        </p:blipFill>
        <p:spPr bwMode="auto">
          <a:xfrm>
            <a:off x="1071538" y="1063922"/>
            <a:ext cx="7072362" cy="5794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effectLst/>
                <a:latin typeface="Arial" pitchFamily="34" charset="0"/>
                <a:cs typeface="Arial" pitchFamily="34" charset="0"/>
              </a:rPr>
              <a:t>Dispoziční řešení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 l="2941" r="1960" b="3109"/>
          <a:stretch>
            <a:fillRect/>
          </a:stretch>
        </p:blipFill>
        <p:spPr bwMode="auto">
          <a:xfrm>
            <a:off x="857224" y="1071522"/>
            <a:ext cx="6929486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468</TotalTime>
  <Words>254</Words>
  <Application>Microsoft Office PowerPoint</Application>
  <PresentationFormat>Předvádění na obrazovce (4:3)</PresentationFormat>
  <Paragraphs>68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Shluk</vt:lpstr>
      <vt:lpstr>Bytový dům s prodejnou</vt:lpstr>
      <vt:lpstr>Obsah</vt:lpstr>
      <vt:lpstr>Motivace a důvody k řešení tématu</vt:lpstr>
      <vt:lpstr>Cíl práce </vt:lpstr>
      <vt:lpstr>Teoretická část</vt:lpstr>
      <vt:lpstr>Popis objektu</vt:lpstr>
      <vt:lpstr>Situace stavby </vt:lpstr>
      <vt:lpstr>Dispoziční řešení</vt:lpstr>
      <vt:lpstr>Dispoziční řešení</vt:lpstr>
      <vt:lpstr>Dispoziční řešení</vt:lpstr>
      <vt:lpstr>Pohledy</vt:lpstr>
      <vt:lpstr>Závěrečné shrnutí</vt:lpstr>
      <vt:lpstr>Snímek 13</vt:lpstr>
      <vt:lpstr>Otázky od vedoucího práce</vt:lpstr>
      <vt:lpstr>Otázky od vedoucího práce</vt:lpstr>
      <vt:lpstr>Otázky od oponenta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Bytový dům s prodejnou</dc:title>
  <dc:creator>Míla</dc:creator>
  <cp:lastModifiedBy>Míla</cp:lastModifiedBy>
  <cp:revision>36</cp:revision>
  <dcterms:created xsi:type="dcterms:W3CDTF">2017-06-12T06:59:46Z</dcterms:created>
  <dcterms:modified xsi:type="dcterms:W3CDTF">2017-06-21T08:07:54Z</dcterms:modified>
</cp:coreProperties>
</file>