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2" r:id="rId8"/>
    <p:sldId id="266" r:id="rId9"/>
    <p:sldId id="267" r:id="rId10"/>
    <p:sldId id="268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36" autoAdjust="0"/>
  </p:normalViewPr>
  <p:slideViewPr>
    <p:cSldViewPr>
      <p:cViewPr varScale="1">
        <p:scale>
          <a:sx n="85" d="100"/>
          <a:sy n="85" d="100"/>
        </p:scale>
        <p:origin x="-13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3F041C2-BB48-44A4-8080-865A4D92E2A9}" type="datetimeFigureOut">
              <a:rPr lang="cs-CZ" smtClean="0"/>
              <a:t>21.06.2017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16CC8C8-D8A1-4807-BEF7-EF144BC0B7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675383"/>
          </a:xfrm>
        </p:spPr>
        <p:txBody>
          <a:bodyPr/>
          <a:lstStyle/>
          <a:p>
            <a:r>
              <a:rPr lang="cs-CZ" sz="4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Aplikace koncepce TQM ve vybrané společnosti</a:t>
            </a:r>
            <a:endParaRPr lang="cs-CZ" sz="4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560840" cy="1879104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Autor práce:				Samuel Malena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Vedoucí bakalářské práce:		</a:t>
            </a:r>
            <a:r>
              <a:rPr lang="cs-CZ" sz="2000" dirty="0">
                <a:solidFill>
                  <a:schemeClr val="tx1"/>
                </a:solidFill>
              </a:rPr>
              <a:t>Ing. Ladislav Šolc, Ph.D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Oponent bakalářské práce:		</a:t>
            </a:r>
            <a:r>
              <a:rPr lang="cs-CZ" sz="2000" dirty="0">
                <a:solidFill>
                  <a:schemeClr val="tx1"/>
                </a:solidFill>
              </a:rPr>
              <a:t>Ing. Jana Kovaříková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55776" y="658236"/>
            <a:ext cx="518457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>
                <a:solidFill>
                  <a:schemeClr val="tx1"/>
                </a:solidFill>
              </a:rPr>
              <a:t>Vysoká škola technická a </a:t>
            </a:r>
            <a:r>
              <a:rPr lang="cs-CZ" sz="2000" b="1" dirty="0" smtClean="0">
                <a:solidFill>
                  <a:schemeClr val="tx1"/>
                </a:solidFill>
              </a:rPr>
              <a:t>ekonomická</a:t>
            </a:r>
            <a:endParaRPr lang="cs-CZ" sz="2000" b="1" dirty="0">
              <a:solidFill>
                <a:schemeClr val="tx1"/>
              </a:solidFill>
            </a:endParaRP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Ústav technicko-technologický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147"/>
            <a:ext cx="14478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4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„Jsou </a:t>
            </a:r>
            <a:r>
              <a:rPr lang="cs-CZ" sz="2000" dirty="0">
                <a:solidFill>
                  <a:schemeClr val="tx1"/>
                </a:solidFill>
              </a:rPr>
              <a:t>zaměstnanci více motivování soft nebo hard managementem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Pozorování a rozhovor</a:t>
            </a: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Výrobní sektor - hard managament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Ne vždy funkční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Manažerská část – soft management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Cyklicky se opakující krize</a:t>
            </a:r>
          </a:p>
        </p:txBody>
      </p:sp>
    </p:spTree>
    <p:extLst>
      <p:ext uri="{BB962C8B-B14F-4D97-AF65-F5344CB8AC3E}">
        <p14:creationId xmlns:p14="http://schemas.microsoft.com/office/powerpoint/2010/main" val="21443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Závěrečné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shrnutí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</a:rPr>
              <a:t>Cíl práce </a:t>
            </a:r>
            <a:r>
              <a:rPr lang="cs-CZ" sz="2000" dirty="0" smtClean="0">
                <a:solidFill>
                  <a:schemeClr val="tx1"/>
                </a:solidFill>
              </a:rPr>
              <a:t>splněn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Zlepšení vertikální komunikace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Kompetence parťáků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</a:rPr>
              <a:t>P</a:t>
            </a:r>
            <a:r>
              <a:rPr lang="cs-CZ" sz="2000" dirty="0" smtClean="0">
                <a:solidFill>
                  <a:schemeClr val="tx1"/>
                </a:solidFill>
              </a:rPr>
              <a:t>růmysl 4.0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Zvýšit zájem absolventů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Měsíční a roční bonusy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Odpovědi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na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</a:rPr>
              <a:t>Jakým způsobem by měla být zařazena kontrola kvality do kompetencí </a:t>
            </a:r>
            <a:r>
              <a:rPr lang="cs-CZ" sz="2000" dirty="0" smtClean="0">
                <a:solidFill>
                  <a:schemeClr val="tx1"/>
                </a:solidFill>
              </a:rPr>
              <a:t>parťáka?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Proč </a:t>
            </a:r>
            <a:r>
              <a:rPr lang="cs-CZ" sz="2000" dirty="0">
                <a:solidFill>
                  <a:schemeClr val="tx1"/>
                </a:solidFill>
              </a:rPr>
              <a:t>navrhujete tuto činnost přiřadit právě této pozici?</a:t>
            </a:r>
          </a:p>
        </p:txBody>
      </p:sp>
    </p:spTree>
    <p:extLst>
      <p:ext uri="{BB962C8B-B14F-4D97-AF65-F5344CB8AC3E}">
        <p14:creationId xmlns:p14="http://schemas.microsoft.com/office/powerpoint/2010/main" val="6081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600200"/>
          </a:xfrm>
        </p:spPr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Obsah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Motivace k řešení problému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</a:rPr>
              <a:t>Představení </a:t>
            </a:r>
            <a:r>
              <a:rPr lang="cs-CZ" sz="2000" dirty="0" smtClean="0">
                <a:solidFill>
                  <a:schemeClr val="tx1"/>
                </a:solidFill>
              </a:rPr>
              <a:t>společnosti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Cíl práce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Výzkumné otázky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Dosažené výsledky a přínos práce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Závěrečné srhnutí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Odpovědi na otázky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k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řešení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problému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Osobní zájem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Rodinný podnik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Investice do budoucna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Ověření vlastních schopností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Představení společnosti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Fima: Lersen CZ s.r.o.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Obor: </a:t>
            </a:r>
            <a:r>
              <a:rPr lang="cs-CZ" sz="2000" dirty="0" smtClean="0">
                <a:solidFill>
                  <a:schemeClr val="tx1"/>
                </a:solidFill>
              </a:rPr>
              <a:t>technické </a:t>
            </a:r>
            <a:r>
              <a:rPr lang="cs-CZ" sz="2000" dirty="0" smtClean="0">
                <a:solidFill>
                  <a:schemeClr val="tx1"/>
                </a:solidFill>
              </a:rPr>
              <a:t>zařízení </a:t>
            </a:r>
            <a:r>
              <a:rPr lang="cs-CZ" sz="2000" dirty="0" smtClean="0">
                <a:solidFill>
                  <a:schemeClr val="tx1"/>
                </a:solidFill>
              </a:rPr>
              <a:t>budov</a:t>
            </a:r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Zaměření: vývoj, výroba, prodej a servis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Sídlo: Severní Čechy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Certifikát: ISO 9001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Sam\Desktop\Bakalářská práce\compact_silber_modreLOGO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653136"/>
            <a:ext cx="5516880" cy="173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am\Desktop\Bakalářská práce\DELTA01_katal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242" y="2420888"/>
            <a:ext cx="2834640" cy="183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7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íl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Navrh koncepčího </a:t>
            </a:r>
            <a:r>
              <a:rPr lang="cs-CZ" sz="2000" dirty="0">
                <a:solidFill>
                  <a:schemeClr val="tx1"/>
                </a:solidFill>
              </a:rPr>
              <a:t>řešení v oblasti </a:t>
            </a:r>
            <a:r>
              <a:rPr lang="cs-CZ" sz="2000" dirty="0" smtClean="0">
                <a:solidFill>
                  <a:schemeClr val="tx1"/>
                </a:solidFill>
              </a:rPr>
              <a:t>TQM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Zvýšení konkurenceschopnosti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Návrhy změn a opatření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Trendy do budoucnosti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7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„Je potřeba </a:t>
            </a:r>
            <a:r>
              <a:rPr lang="cs-CZ" sz="2000" dirty="0">
                <a:solidFill>
                  <a:schemeClr val="tx1"/>
                </a:solidFill>
              </a:rPr>
              <a:t>zlepšit komunikaci mezi zaměstnanci na vertikální a horizontální úrovni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  <a:endParaRPr lang="cs-CZ" sz="20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„Dochází k </a:t>
            </a:r>
            <a:r>
              <a:rPr lang="cs-CZ" sz="2000" dirty="0">
                <a:solidFill>
                  <a:schemeClr val="tx1"/>
                </a:solidFill>
              </a:rPr>
              <a:t>důsledné kontrole kvality, aby se předcházelo lidské chybovosti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  <a:endParaRPr lang="cs-CZ" sz="20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„Je </a:t>
            </a:r>
            <a:r>
              <a:rPr lang="cs-CZ" sz="2000" dirty="0">
                <a:solidFill>
                  <a:schemeClr val="tx1"/>
                </a:solidFill>
              </a:rPr>
              <a:t>společnost konkurenceschopná v oblasti servisu, poskytovaných služeb, </a:t>
            </a:r>
            <a:r>
              <a:rPr lang="cs-CZ" sz="2000" dirty="0" smtClean="0">
                <a:solidFill>
                  <a:schemeClr val="tx1"/>
                </a:solidFill>
              </a:rPr>
              <a:t>vývoje a </a:t>
            </a:r>
            <a:r>
              <a:rPr lang="cs-CZ" sz="2000" dirty="0">
                <a:solidFill>
                  <a:schemeClr val="tx1"/>
                </a:solidFill>
              </a:rPr>
              <a:t>výzkumu a logistiky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  <a:endParaRPr lang="cs-CZ" sz="20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„Jsou </a:t>
            </a:r>
            <a:r>
              <a:rPr lang="cs-CZ" sz="2000" dirty="0">
                <a:solidFill>
                  <a:schemeClr val="tx1"/>
                </a:solidFill>
              </a:rPr>
              <a:t>zaměstnanci více motivování soft nebo hard managementem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3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výsledky a přínos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„Je potřeba </a:t>
            </a:r>
            <a:r>
              <a:rPr lang="cs-CZ" sz="2000" dirty="0">
                <a:solidFill>
                  <a:schemeClr val="tx1"/>
                </a:solidFill>
              </a:rPr>
              <a:t>zlepšit komunikaci mezi zaměstnanci na vertikální a horizontální úrovni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Pozorování a rozhovory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Parťáci – vůdčí role skupiny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Mistr a vedoucí výroby – bez problému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Ředitel – řešit problémy mezi „čtyřma očima“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„Dochází k </a:t>
            </a:r>
            <a:r>
              <a:rPr lang="cs-CZ" sz="2000" dirty="0">
                <a:solidFill>
                  <a:schemeClr val="tx1"/>
                </a:solidFill>
              </a:rPr>
              <a:t>důsledné kontrole kvality, aby se předcházelo lidské chybovosti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</a:p>
          <a:p>
            <a:pPr lvl="0"/>
            <a:endParaRPr lang="cs-CZ" sz="20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Pozorování</a:t>
            </a:r>
          </a:p>
          <a:p>
            <a:pPr lvl="0"/>
            <a:endParaRPr lang="cs-CZ" sz="20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Pracovníci si krátí práci</a:t>
            </a: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Nedodržování metrologie</a:t>
            </a: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Kontrola parťáky</a:t>
            </a: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Tablety s výkresovou dokumentací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„</a:t>
            </a:r>
            <a:r>
              <a:rPr lang="cs-CZ" sz="2000" dirty="0">
                <a:solidFill>
                  <a:schemeClr val="tx1"/>
                </a:solidFill>
              </a:rPr>
              <a:t>Je společnost konkurenceschopná v oblasti servisu, poskytovaných služeb, </a:t>
            </a:r>
            <a:r>
              <a:rPr lang="cs-CZ" sz="2000" dirty="0" smtClean="0">
                <a:solidFill>
                  <a:schemeClr val="tx1"/>
                </a:solidFill>
              </a:rPr>
              <a:t>vývoje a </a:t>
            </a:r>
            <a:r>
              <a:rPr lang="cs-CZ" sz="2000" dirty="0">
                <a:solidFill>
                  <a:schemeClr val="tx1"/>
                </a:solidFill>
              </a:rPr>
              <a:t>výzkumu a logistiky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</a:p>
          <a:p>
            <a:pPr lvl="0"/>
            <a:endParaRPr lang="cs-CZ" sz="20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Matice IFE</a:t>
            </a:r>
          </a:p>
          <a:p>
            <a:pPr lvl="0">
              <a:lnSpc>
                <a:spcPct val="150000"/>
              </a:lnSpc>
            </a:pPr>
            <a:endParaRPr lang="cs-CZ" sz="20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endParaRPr lang="cs-CZ" sz="20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7903731" cy="27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4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331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Aplikace koncepce TQM ve vybrané společnosti</vt:lpstr>
      <vt:lpstr>Obsah</vt:lpstr>
      <vt:lpstr>Motivace k řešení problému</vt:lpstr>
      <vt:lpstr>Představení společnosti</vt:lpstr>
      <vt:lpstr>Cíl práce</vt:lpstr>
      <vt:lpstr>Výzkumné otázky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Závěrečné shrnutí</vt:lpstr>
      <vt:lpstr>Odpovědi na otázky</vt:lpstr>
      <vt:lpstr>Děkuji za pozornost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</cp:lastModifiedBy>
  <cp:revision>31</cp:revision>
  <dcterms:created xsi:type="dcterms:W3CDTF">2017-06-20T18:36:27Z</dcterms:created>
  <dcterms:modified xsi:type="dcterms:W3CDTF">2017-06-21T20:06:58Z</dcterms:modified>
</cp:coreProperties>
</file>