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8" r:id="rId3"/>
    <p:sldId id="263" r:id="rId4"/>
    <p:sldId id="257" r:id="rId5"/>
    <p:sldId id="258" r:id="rId6"/>
    <p:sldId id="270" r:id="rId7"/>
    <p:sldId id="264" r:id="rId8"/>
    <p:sldId id="266" r:id="rId9"/>
    <p:sldId id="267" r:id="rId10"/>
    <p:sldId id="265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9456F8-AF56-4A11-AF2C-C204DC54F3A4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359897"/>
            <a:ext cx="9899650" cy="234044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sz="4400" dirty="0" err="1" smtClean="0"/>
              <a:t>Identifikační</a:t>
            </a:r>
            <a:r>
              <a:rPr lang="en-US" sz="4400" dirty="0" smtClean="0"/>
              <a:t> </a:t>
            </a:r>
            <a:r>
              <a:rPr lang="en-US" sz="4400" dirty="0" err="1" smtClean="0"/>
              <a:t>studie</a:t>
            </a:r>
            <a:r>
              <a:rPr lang="en-US" sz="4400" dirty="0" smtClean="0"/>
              <a:t> </a:t>
            </a:r>
            <a:r>
              <a:rPr lang="en-US" sz="4400" dirty="0" err="1" smtClean="0"/>
              <a:t>brownfieldu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503" y="4616191"/>
            <a:ext cx="9144000" cy="1655762"/>
          </a:xfrm>
        </p:spPr>
        <p:txBody>
          <a:bodyPr>
            <a:normAutofit/>
          </a:bodyPr>
          <a:lstStyle/>
          <a:p>
            <a:r>
              <a:rPr lang="cs-CZ" b="1" dirty="0"/>
              <a:t>Autor bakalářské práce:	</a:t>
            </a:r>
            <a:r>
              <a:rPr lang="cs-CZ" dirty="0"/>
              <a:t>Benjamin Islami</a:t>
            </a:r>
            <a:endParaRPr lang="en-US" dirty="0"/>
          </a:p>
          <a:p>
            <a:r>
              <a:rPr lang="cs-CZ" b="1" dirty="0"/>
              <a:t>Vedoucí bakalářské práce:	</a:t>
            </a:r>
            <a:r>
              <a:rPr lang="cs-CZ" dirty="0"/>
              <a:t>Ing. Zuzana Kramářová Ph.D.</a:t>
            </a:r>
            <a:endParaRPr lang="en-US" dirty="0"/>
          </a:p>
          <a:p>
            <a:r>
              <a:rPr lang="cs-CZ" b="1" dirty="0"/>
              <a:t>České Budějovice, Duben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527588"/>
            <a:ext cx="6096000" cy="1143903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9705" algn="ctr">
              <a:lnSpc>
                <a:spcPct val="150000"/>
              </a:lnSpc>
              <a:spcBef>
                <a:spcPts val="3000"/>
              </a:spcBef>
              <a:spcAft>
                <a:spcPts val="1000"/>
              </a:spcAft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Vysoká škola technická a ekonomická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79705" algn="ctr">
              <a:lnSpc>
                <a:spcPct val="150000"/>
              </a:lnSpc>
              <a:spcAft>
                <a:spcPts val="1000"/>
              </a:spcAft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Ústav technicko-technologický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276" y="417514"/>
            <a:ext cx="1358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219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vedoucího </a:t>
            </a:r>
            <a:r>
              <a:rPr lang="cs-CZ" dirty="0" smtClean="0"/>
              <a:t>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Proč </a:t>
            </a:r>
            <a:r>
              <a:rPr lang="cs-CZ" dirty="0" smtClean="0"/>
              <a:t>jste vybral právě lokalitu znojemského pivovaru</a:t>
            </a:r>
            <a:r>
              <a:rPr lang="cs-CZ" dirty="0" smtClean="0"/>
              <a:t>?</a:t>
            </a:r>
            <a:endParaRPr lang="cs-CZ" dirty="0" smtClean="0"/>
          </a:p>
          <a:p>
            <a:r>
              <a:rPr lang="cs-CZ" dirty="0" smtClean="0"/>
              <a:t> Čím jste se inspiroval při výběru nových funkcí pro lokalitu</a:t>
            </a:r>
            <a:r>
              <a:rPr lang="cs-CZ" dirty="0" smtClean="0"/>
              <a:t>?</a:t>
            </a:r>
            <a:endParaRPr lang="cs-CZ" dirty="0" smtClean="0"/>
          </a:p>
          <a:p>
            <a:r>
              <a:rPr lang="cs-CZ" dirty="0" smtClean="0"/>
              <a:t> Jakou roli by lokalita hrála po realizaci Vašich návrhů v infrastruktuře </a:t>
            </a:r>
            <a:r>
              <a:rPr lang="cs-CZ" dirty="0" smtClean="0"/>
              <a:t>Znojma</a:t>
            </a:r>
            <a:r>
              <a:rPr lang="cs-CZ" dirty="0" smtClean="0"/>
              <a:t>?</a:t>
            </a:r>
          </a:p>
          <a:p>
            <a:r>
              <a:rPr lang="cs-CZ" dirty="0" smtClean="0"/>
              <a:t> V lokalitě navrhujete dvě restaurační zařízení - popište je blíže. </a:t>
            </a:r>
            <a:endParaRPr lang="cs-CZ" dirty="0" smtClean="0"/>
          </a:p>
          <a:p>
            <a:r>
              <a:rPr lang="cs-CZ" dirty="0" smtClean="0"/>
              <a:t>Jaký </a:t>
            </a:r>
            <a:r>
              <a:rPr lang="cs-CZ" dirty="0" smtClean="0"/>
              <a:t>by byl další postup zpracování, aby bylo možno nakonec Vaše návrhy realizovat? Nastiňte jednotlivé kroky v obecné rovině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</a:t>
            </a:r>
            <a:r>
              <a:rPr lang="cs-CZ" dirty="0" smtClean="0"/>
              <a:t>oponenta </a:t>
            </a:r>
            <a:r>
              <a:rPr lang="cs-CZ" dirty="0" smtClean="0"/>
              <a:t>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lokalitě navrhujete dvě restaurační zařízení myslíte si, že se v dané lokalitě uživí? Vysvětlete proč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smtClean="0"/>
              <a:t>Pro představu o jaké náklady se jedná. Jste schopen odhadnout například pomocí </a:t>
            </a:r>
            <a:r>
              <a:rPr lang="cs-CZ" dirty="0" err="1" smtClean="0"/>
              <a:t>technicko</a:t>
            </a:r>
            <a:r>
              <a:rPr lang="cs-CZ" dirty="0" smtClean="0"/>
              <a:t> hospodářské ukazatele v jaké výši by bylo potřebné </a:t>
            </a:r>
            <a:r>
              <a:rPr lang="cs-CZ" dirty="0" err="1" smtClean="0"/>
              <a:t>zainvestovat</a:t>
            </a:r>
            <a:r>
              <a:rPr lang="cs-CZ" dirty="0" smtClean="0"/>
              <a:t> pro realizaci Vašeho návrhu?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 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2416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Motivace k řešení daného </a:t>
            </a:r>
            <a:r>
              <a:rPr lang="cs-CZ" dirty="0" smtClean="0"/>
              <a:t>problému</a:t>
            </a:r>
          </a:p>
          <a:p>
            <a:r>
              <a:rPr lang="cs-CZ" dirty="0" smtClean="0"/>
              <a:t>Cíle </a:t>
            </a:r>
            <a:r>
              <a:rPr lang="cs-CZ" dirty="0" smtClean="0"/>
              <a:t>práce</a:t>
            </a:r>
          </a:p>
          <a:p>
            <a:r>
              <a:rPr lang="cs-CZ" dirty="0" smtClean="0"/>
              <a:t>Metody</a:t>
            </a:r>
          </a:p>
          <a:p>
            <a:r>
              <a:rPr lang="cs-CZ" dirty="0" smtClean="0"/>
              <a:t>Dosažené </a:t>
            </a:r>
            <a:r>
              <a:rPr lang="cs-CZ" dirty="0" smtClean="0"/>
              <a:t>výsledky </a:t>
            </a:r>
            <a:endParaRPr lang="cs-CZ" dirty="0" smtClean="0"/>
          </a:p>
          <a:p>
            <a:r>
              <a:rPr lang="cs-CZ" dirty="0" smtClean="0"/>
              <a:t>Přínos práce</a:t>
            </a:r>
          </a:p>
          <a:p>
            <a:r>
              <a:rPr lang="cs-CZ" dirty="0" smtClean="0"/>
              <a:t>Závěrečné </a:t>
            </a:r>
            <a:r>
              <a:rPr lang="cs-CZ" dirty="0" smtClean="0"/>
              <a:t>shrnutí</a:t>
            </a:r>
          </a:p>
          <a:p>
            <a:r>
              <a:rPr lang="cs-CZ" dirty="0" smtClean="0"/>
              <a:t>Otázky vedoucího práce a oponenta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Atraktivní lokalita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Aktuálnost </a:t>
            </a:r>
            <a:r>
              <a:rPr lang="cs-CZ" dirty="0" err="1" smtClean="0"/>
              <a:t>brownfield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Prohloubení </a:t>
            </a:r>
            <a:r>
              <a:rPr lang="cs-CZ" dirty="0" smtClean="0"/>
              <a:t>znalostí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1440678"/>
            <a:ext cx="4876800" cy="354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práce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Vybrat </a:t>
            </a:r>
            <a:r>
              <a:rPr lang="cs-CZ" dirty="0" smtClean="0"/>
              <a:t>lokalitu typu </a:t>
            </a:r>
            <a:r>
              <a:rPr lang="cs-CZ" dirty="0" err="1" smtClean="0"/>
              <a:t>brownfield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Zpracovat studii jejího současného </a:t>
            </a:r>
            <a:r>
              <a:rPr lang="cs-CZ" dirty="0" smtClean="0"/>
              <a:t>stavu.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Provést průzkum existujících </a:t>
            </a:r>
            <a:r>
              <a:rPr lang="cs-CZ" dirty="0" smtClean="0"/>
              <a:t>dokumentací.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Navrhnout její vhodnou revitalizaci na úrovni studie jednotlivých objektů.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5" name="Zástupný symbol pro obsah 3" descr="C:\Users\Benjamin\Downloads\18136765_10208150953442664_359859127_n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1" y="1771650"/>
            <a:ext cx="5381625" cy="370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96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Konzultace s úřady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Vlastní průzkum dané lokality</a:t>
            </a:r>
          </a:p>
          <a:p>
            <a:endParaRPr lang="cs-CZ" dirty="0" smtClean="0"/>
          </a:p>
          <a:p>
            <a:r>
              <a:rPr lang="cs-CZ" dirty="0" smtClean="0"/>
              <a:t>Analýza jednotlivých objektů areálu</a:t>
            </a:r>
          </a:p>
          <a:p>
            <a:endParaRPr lang="cs-CZ" dirty="0" smtClean="0"/>
          </a:p>
          <a:p>
            <a:r>
              <a:rPr lang="cs-CZ" dirty="0" smtClean="0"/>
              <a:t>Vyhodnocení celkového stavu areálu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54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Stávající a navrhovaný stav areálu</a:t>
            </a:r>
            <a:endParaRPr lang="cs-CZ" dirty="0"/>
          </a:p>
        </p:txBody>
      </p:sp>
      <p:pic>
        <p:nvPicPr>
          <p:cNvPr id="15" name="Obrázek 4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034213" y="2260917"/>
            <a:ext cx="4876800" cy="3190240"/>
          </a:xfrm>
          <a:prstGeom prst="rect">
            <a:avLst/>
          </a:prstGeom>
        </p:spPr>
      </p:pic>
      <p:pic>
        <p:nvPicPr>
          <p:cNvPr id="16" name="Zástupný symbol pro obsah 15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2218714"/>
            <a:ext cx="4876800" cy="327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</a:t>
            </a:r>
            <a:r>
              <a:rPr lang="cs-CZ" dirty="0" smtClean="0"/>
              <a:t>osažené </a:t>
            </a:r>
            <a:r>
              <a:rPr lang="cs-CZ" dirty="0" smtClean="0"/>
              <a:t>výsledky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Zmapování dané lokality</a:t>
            </a:r>
          </a:p>
          <a:p>
            <a:endParaRPr lang="cs-CZ" dirty="0" smtClean="0"/>
          </a:p>
          <a:p>
            <a:r>
              <a:rPr lang="cs-CZ" dirty="0" smtClean="0"/>
              <a:t>Fotodokumentace jednotlivých částí areálu</a:t>
            </a:r>
          </a:p>
          <a:p>
            <a:endParaRPr lang="cs-CZ" dirty="0" smtClean="0"/>
          </a:p>
          <a:p>
            <a:r>
              <a:rPr lang="cs-CZ" dirty="0" smtClean="0"/>
              <a:t>Zhodnocení technického stavu objektů </a:t>
            </a:r>
          </a:p>
          <a:p>
            <a:endParaRPr lang="cs-CZ" dirty="0" smtClean="0"/>
          </a:p>
          <a:p>
            <a:r>
              <a:rPr lang="cs-CZ" dirty="0" smtClean="0"/>
              <a:t>Návrh nového funkčního využití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</a:t>
            </a:r>
            <a:r>
              <a:rPr lang="cs-CZ" dirty="0" smtClean="0"/>
              <a:t>řínos </a:t>
            </a:r>
            <a:r>
              <a:rPr lang="cs-CZ" dirty="0" smtClean="0"/>
              <a:t>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Zvýšení turistického ruchu</a:t>
            </a:r>
          </a:p>
          <a:p>
            <a:endParaRPr lang="cs-CZ" dirty="0" smtClean="0"/>
          </a:p>
          <a:p>
            <a:r>
              <a:rPr lang="cs-CZ" dirty="0" smtClean="0"/>
              <a:t>Obnovení chátrajícího areálu</a:t>
            </a:r>
          </a:p>
          <a:p>
            <a:endParaRPr lang="cs-CZ" dirty="0" smtClean="0"/>
          </a:p>
          <a:p>
            <a:r>
              <a:rPr lang="cs-CZ" dirty="0" smtClean="0"/>
              <a:t>Informovat veřejnost a podnikatele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 práce splněny </a:t>
            </a:r>
          </a:p>
          <a:p>
            <a:endParaRPr lang="cs-CZ" dirty="0" smtClean="0"/>
          </a:p>
          <a:p>
            <a:r>
              <a:rPr lang="cs-CZ" dirty="0" smtClean="0"/>
              <a:t>Nové využití areálu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Informovat </a:t>
            </a:r>
            <a:r>
              <a:rPr lang="cs-CZ" dirty="0" smtClean="0"/>
              <a:t>o stavu areálu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258</Words>
  <Application>Microsoft Office PowerPoint</Application>
  <PresentationFormat>Vlastní</PresentationFormat>
  <Paragraphs>69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Slunovrat</vt:lpstr>
      <vt:lpstr>             Identifikační studie brownfieldu</vt:lpstr>
      <vt:lpstr>Obsah prezentace</vt:lpstr>
      <vt:lpstr>Motivace k řešení daného problému</vt:lpstr>
      <vt:lpstr>Cíle práce</vt:lpstr>
      <vt:lpstr>Metody </vt:lpstr>
      <vt:lpstr>Stávající a navrhovaný stav areálu</vt:lpstr>
      <vt:lpstr>Dosažené výsledky </vt:lpstr>
      <vt:lpstr>Přínos práce</vt:lpstr>
      <vt:lpstr>Závěrečné shrnutí</vt:lpstr>
      <vt:lpstr>Otázky vedoucího práce</vt:lpstr>
      <vt:lpstr>Otázky oponenta práce</vt:lpstr>
      <vt:lpstr>Děkuji za pozornost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Identifikační studie brownfieldu</dc:title>
  <dc:creator>Sandra Keyzlarova</dc:creator>
  <cp:lastModifiedBy>Benjamin Islami</cp:lastModifiedBy>
  <cp:revision>20</cp:revision>
  <dcterms:created xsi:type="dcterms:W3CDTF">2017-06-12T08:39:19Z</dcterms:created>
  <dcterms:modified xsi:type="dcterms:W3CDTF">2017-06-21T17:22:57Z</dcterms:modified>
</cp:coreProperties>
</file>