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07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99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27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2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35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6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71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48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95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BD184A-E04F-431C-9A19-91C0ED400F8A}" type="datetimeFigureOut">
              <a:rPr lang="cs-CZ" smtClean="0"/>
              <a:t>13. 6. 2017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B71263-BC88-418F-BC60-616384D228C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57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0052" y="327804"/>
            <a:ext cx="10055628" cy="3997308"/>
          </a:xfrm>
        </p:spPr>
        <p:txBody>
          <a:bodyPr>
            <a:normAutofit/>
          </a:bodyPr>
          <a:lstStyle/>
          <a:p>
            <a:pPr algn="ctr"/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V ČESKÝCH BUDĚJOVICÍCH</a:t>
            </a:r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3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BIM návrh jednotné datové struktury</a:t>
            </a:r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cs-CZ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74677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000" cap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 </a:t>
            </a:r>
            <a:r>
              <a:rPr lang="cs-CZ" sz="2000" cap="non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bakalářkské</a:t>
            </a:r>
            <a:r>
              <a:rPr lang="cs-CZ" sz="2000" cap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práce: 	Antonín </a:t>
            </a:r>
            <a:r>
              <a:rPr lang="cs-CZ" sz="2000" cap="none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Haleš</a:t>
            </a:r>
            <a:endParaRPr lang="cs-CZ" sz="2000" cap="non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cap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bakalářské práce: 	Ing. Vladimír Nývlt, MBA, Ph.D.</a:t>
            </a:r>
          </a:p>
          <a:p>
            <a:pPr>
              <a:spcBef>
                <a:spcPts val="600"/>
              </a:spcBef>
            </a:pPr>
            <a:r>
              <a:rPr lang="cs-CZ" sz="2000" cap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 bakalářské práce: 	Ing. Štěpánka Tomanová</a:t>
            </a:r>
          </a:p>
          <a:p>
            <a:pPr algn="r"/>
            <a:r>
              <a:rPr lang="cs-CZ" sz="2000" cap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Červen 2017</a:t>
            </a:r>
            <a:endParaRPr lang="cs-CZ" sz="20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C:\Users\User\Desktop\Logo3_t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78" y="327804"/>
            <a:ext cx="1351945" cy="1398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66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7" y="1845734"/>
            <a:ext cx="9064639" cy="409472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Praktické otestování užití datové struktury v BIM modelování</a:t>
            </a:r>
          </a:p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„BIM není jen změna softwaru, ale hlavně změna myšlení“</a:t>
            </a:r>
          </a:p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 byl splněn</a:t>
            </a:r>
          </a:p>
          <a:p>
            <a:pPr marL="0" indent="0">
              <a:spcBef>
                <a:spcPts val="2400"/>
              </a:spcBef>
              <a:spcAft>
                <a:spcPts val="2400"/>
              </a:spcAft>
              <a:buNone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 vedoucího práce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7" y="1845734"/>
            <a:ext cx="9064639" cy="409472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Jaký největší přínos výsledků z této práce je pro stavební firmy?</a:t>
            </a:r>
          </a:p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Jakým směrem by se měl ubírat další výzkum,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repektive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jak by bylo vhodné na tuto práci dál navázat? (např. další BP, DP)?</a:t>
            </a:r>
          </a:p>
          <a:p>
            <a:pPr marL="0" indent="0">
              <a:spcBef>
                <a:spcPts val="2400"/>
              </a:spcBef>
              <a:spcAft>
                <a:spcPts val="2400"/>
              </a:spcAft>
              <a:buNone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 oponenta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7" y="1845734"/>
            <a:ext cx="10058403" cy="409472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24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Byl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porovnáván pouze výsledek převodu do </a:t>
            </a: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Revitu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nebo i provedena kontrola údajů, které byly skutečně uloženy v IFC souboru po exportu z původního software (</a:t>
            </a: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ArchiCad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)? Je nedostatečná úroveň převodu způsobena definicí ve formátu IFC, nebo jeho ne zcela úplnou implementací v softwarových nástrojích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0" indent="0" algn="just">
              <a:spcBef>
                <a:spcPts val="600"/>
              </a:spcBef>
              <a:spcAft>
                <a:spcPts val="2400"/>
              </a:spcAft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 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typové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označení pro každý projekt jiné a je tedy nutné vždy přikládat legendu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0" indent="0" algn="just">
              <a:spcBef>
                <a:spcPts val="600"/>
              </a:spcBef>
              <a:spcAft>
                <a:spcPts val="2400"/>
              </a:spcAft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si autor myslí o ukládání všech vlastností a atributů do modelu pro BIM místo jejich označování pomocí zkratek a čísel a nutnosti pracovat s dalším zdrojem informací - legendou ?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304978" y="3036498"/>
            <a:ext cx="8176116" cy="1228229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9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4227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Motivace k řešení daného problému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63306"/>
            <a:ext cx="10058400" cy="4005788"/>
          </a:xfrm>
        </p:spPr>
        <p:txBody>
          <a:bodyPr/>
          <a:lstStyle/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BIM – budoucnost modelování ve stavebnictví</a:t>
            </a:r>
          </a:p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Získání nových znalostí v dynamicky se rozvíjejícím oboru</a:t>
            </a:r>
          </a:p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Propojení bakalářské práce s praxí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2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4227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63306"/>
            <a:ext cx="10058400" cy="4005788"/>
          </a:xfrm>
        </p:spPr>
        <p:txBody>
          <a:bodyPr>
            <a:normAutofit/>
          </a:bodyPr>
          <a:lstStyle/>
          <a:p>
            <a:pPr>
              <a:spcBef>
                <a:spcPts val="60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Seznámení s BIM technologií</a:t>
            </a:r>
          </a:p>
          <a:p>
            <a:pPr>
              <a:spcBef>
                <a:spcPts val="60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Vytvoření referenční části datového modelu budovy v 3D SW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Revit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Aktivní spolupráce s pracovní skupinou Odborné rady pro BIM:		 PS#03 BIM a Realizace</a:t>
            </a:r>
          </a:p>
          <a:p>
            <a:pPr>
              <a:spcBef>
                <a:spcPts val="60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Otestování standardů vytvořených pracovní skupinou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PS#03 BIM a Realizace</a:t>
            </a:r>
          </a:p>
          <a:p>
            <a:pPr>
              <a:spcBef>
                <a:spcPts val="7200"/>
              </a:spcBef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7200"/>
              </a:spcBef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86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4227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Výzkumný problém a metodika práce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63306"/>
            <a:ext cx="10058400" cy="4005788"/>
          </a:xfrm>
        </p:spPr>
        <p:txBody>
          <a:bodyPr>
            <a:normAutofit lnSpcReduction="10000"/>
          </a:bodyPr>
          <a:lstStyle/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Roztřídění parametrů pro LOD 300 nebo-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fáze dokumentace DSP</a:t>
            </a:r>
          </a:p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Vytvoření 3D modelu z původní 2D dokumentace</a:t>
            </a:r>
          </a:p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Doplnění modelu o potřebné parametry vytříděné v první fázi</a:t>
            </a:r>
          </a:p>
          <a:p>
            <a:pPr>
              <a:spcBef>
                <a:spcPts val="7200"/>
              </a:spcBef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Autodesk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Revit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4Projects, Microsoft Excel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7200"/>
              </a:spcBef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7200"/>
              </a:spcBef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8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518" y="2898316"/>
            <a:ext cx="7562405" cy="3381714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Podkladová dokumentace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2" cy="163933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Přístavba pavilonu s odbornými učebnami na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Zálkadní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škole Bavorská ve Vodňanech</a:t>
            </a:r>
          </a:p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Zpracování: Kadlec Projekt s.r.o.</a:t>
            </a: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Tabulka BIM data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2" cy="1639338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Architektonicko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stavební řešení: 277 parametrů</a:t>
            </a:r>
          </a:p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LOD 300 = Dokumentace pro stavební povolení</a:t>
            </a:r>
          </a:p>
          <a:p>
            <a:r>
              <a:rPr lang="pl-P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Vyhláška MMR č.499/2006 Sb. O dokumentaci staveb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97278" y="3640347"/>
            <a:ext cx="9535785" cy="223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Tvorba modelu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2" cy="163933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Autodesk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Revit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Použití směrnic firmy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Obermayer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Helika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a.s. pro tvorbu modelu v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Revitu</a:t>
            </a: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8127" b="2515"/>
          <a:stretch/>
        </p:blipFill>
        <p:spPr>
          <a:xfrm>
            <a:off x="2001328" y="3295290"/>
            <a:ext cx="7847679" cy="2924355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Tvorba modelu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121703" cy="4365285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Použití syntaxe značení prvků</a:t>
            </a:r>
          </a:p>
          <a:p>
            <a:pPr>
              <a:spcAft>
                <a:spcPts val="2400"/>
              </a:spcAft>
            </a:pP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Testování užitečnosti v praxi</a:t>
            </a:r>
          </a:p>
          <a:p>
            <a:pPr>
              <a:spcAft>
                <a:spcPts val="2400"/>
              </a:spcAft>
            </a:pP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 firmě </a:t>
            </a:r>
            <a:r>
              <a:rPr lang="cs-CZ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Obermayer</a:t>
            </a: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Helika</a:t>
            </a:r>
            <a:r>
              <a:rPr lang="cs-CZ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a.s. je už nyní závaznou směrnicí</a:t>
            </a: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07058" y="1845734"/>
            <a:ext cx="6392049" cy="354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5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26205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Zadání sdílených parametrů</a:t>
            </a:r>
            <a:endParaRPr lang="cs-CZ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7339356" cy="409472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Doplnění parametrů dle tabulky BIM data</a:t>
            </a:r>
          </a:p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systémové parametry a sdílené parametry</a:t>
            </a:r>
          </a:p>
          <a:p>
            <a:pPr marL="0" indent="0">
              <a:spcBef>
                <a:spcPts val="600"/>
              </a:spcBef>
              <a:spcAft>
                <a:spcPts val="4200"/>
              </a:spcAft>
              <a:buNone/>
            </a:pP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Velmi praktické využití pro tvorbu tabulek a třídění materiálů a konstrukcí dle požadovaných parametrů</a:t>
            </a:r>
          </a:p>
          <a:p>
            <a:pPr marL="0" indent="0">
              <a:spcBef>
                <a:spcPts val="2400"/>
              </a:spcBef>
              <a:spcAft>
                <a:spcPts val="2400"/>
              </a:spcAft>
              <a:buNone/>
            </a:pPr>
            <a:endParaRPr lang="cs-CZ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1112808"/>
            <a:ext cx="2867288" cy="482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TM02900769[[fn=Retrospektiva]]</Template>
  <TotalTime>147</TotalTime>
  <Words>379</Words>
  <Application>Microsoft Office PowerPoint</Application>
  <PresentationFormat>Širokoúhlá obrazovka</PresentationFormat>
  <Paragraphs>53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Verdana</vt:lpstr>
      <vt:lpstr>Retrospektiva</vt:lpstr>
      <vt:lpstr>VYSOKÁ ŠKOLA TECHNICKÁ A EKONOMICKÁ V ČESKÝCH BUDĚJOVICÍCH    BIM návrh jednotné datové struktury    </vt:lpstr>
      <vt:lpstr>Motivace k řešení daného problému</vt:lpstr>
      <vt:lpstr>Cíl práce</vt:lpstr>
      <vt:lpstr>Výzkumný problém a metodika práce</vt:lpstr>
      <vt:lpstr>Podkladová dokumentace</vt:lpstr>
      <vt:lpstr>Tabulka BIM data</vt:lpstr>
      <vt:lpstr>Tvorba modelu</vt:lpstr>
      <vt:lpstr>Tvorba modelu</vt:lpstr>
      <vt:lpstr>Zadání sdílených parametrů</vt:lpstr>
      <vt:lpstr>Závěr</vt:lpstr>
      <vt:lpstr>Doplňující dotazy vedoucího práce</vt:lpstr>
      <vt:lpstr>Doplňující dotazy oponenta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  BIM návrh jednotné datové struktury</dc:title>
  <dc:creator>Toshiba</dc:creator>
  <cp:lastModifiedBy>Toshiba</cp:lastModifiedBy>
  <cp:revision>16</cp:revision>
  <dcterms:created xsi:type="dcterms:W3CDTF">2017-06-13T08:29:55Z</dcterms:created>
  <dcterms:modified xsi:type="dcterms:W3CDTF">2017-06-13T10:57:18Z</dcterms:modified>
</cp:coreProperties>
</file>