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D927-6684-4031-A8D8-76FF550F2B86}" type="datetimeFigureOut">
              <a:rPr lang="en-GB" smtClean="0"/>
              <a:t>15/06/2017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5C8F5-4A87-4B73-BB8E-42E4BB5CE5E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D927-6684-4031-A8D8-76FF550F2B86}" type="datetimeFigureOut">
              <a:rPr lang="en-GB" smtClean="0"/>
              <a:t>15/06/2017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C8F5-4A87-4B73-BB8E-42E4BB5CE5E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D927-6684-4031-A8D8-76FF550F2B86}" type="datetimeFigureOut">
              <a:rPr lang="en-GB" smtClean="0"/>
              <a:t>15/06/2017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C8F5-4A87-4B73-BB8E-42E4BB5CE5E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BED927-6684-4031-A8D8-76FF550F2B86}" type="datetimeFigureOut">
              <a:rPr lang="en-GB" smtClean="0"/>
              <a:t>15/06/2017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55C8F5-4A87-4B73-BB8E-42E4BB5CE5E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D927-6684-4031-A8D8-76FF550F2B86}" type="datetimeFigureOut">
              <a:rPr lang="en-GB" smtClean="0"/>
              <a:t>15/06/2017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5C8F5-4A87-4B73-BB8E-42E4BB5CE5E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D927-6684-4031-A8D8-76FF550F2B86}" type="datetimeFigureOut">
              <a:rPr lang="en-GB" smtClean="0"/>
              <a:t>15/06/2017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5C8F5-4A87-4B73-BB8E-42E4BB5CE5E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D927-6684-4031-A8D8-76FF550F2B86}" type="datetimeFigureOut">
              <a:rPr lang="en-GB" smtClean="0"/>
              <a:t>15/06/2017</a:t>
            </a:fld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5C8F5-4A87-4B73-BB8E-42E4BB5CE5E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2CBED927-6684-4031-A8D8-76FF550F2B86}" type="datetimeFigureOut">
              <a:rPr lang="en-GB" smtClean="0"/>
              <a:t>15/06/2017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5C8F5-4A87-4B73-BB8E-42E4BB5CE5E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D927-6684-4031-A8D8-76FF550F2B86}" type="datetimeFigureOut">
              <a:rPr lang="en-GB" smtClean="0"/>
              <a:t>15/06/2017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C8F5-4A87-4B73-BB8E-42E4BB5CE5E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D927-6684-4031-A8D8-76FF550F2B86}" type="datetimeFigureOut">
              <a:rPr lang="en-GB" smtClean="0"/>
              <a:t>15/06/2017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5C8F5-4A87-4B73-BB8E-42E4BB5CE5E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D927-6684-4031-A8D8-76FF550F2B86}" type="datetimeFigureOut">
              <a:rPr lang="en-GB" smtClean="0"/>
              <a:t>15/06/2017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5C8F5-4A87-4B73-BB8E-42E4BB5CE5E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ED927-6684-4031-A8D8-76FF550F2B86}" type="datetimeFigureOut">
              <a:rPr lang="en-GB" smtClean="0"/>
              <a:t>15/06/2017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5C8F5-4A87-4B73-BB8E-42E4BB5CE5EB}" type="slidenum">
              <a:rPr lang="en-GB" smtClean="0"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537647" cy="1296144"/>
          </a:xfrm>
        </p:spPr>
        <p:txBody>
          <a:bodyPr/>
          <a:lstStyle/>
          <a:p>
            <a:pPr algn="ctr"/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Identifikační studie brownfieldů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539552" y="4293096"/>
            <a:ext cx="8280920" cy="2304256"/>
          </a:xfrm>
        </p:spPr>
        <p:txBody>
          <a:bodyPr>
            <a:noAutofit/>
          </a:bodyPr>
          <a:lstStyle/>
          <a:p>
            <a:pPr defTabSz="360000">
              <a:spcBef>
                <a:spcPts val="3600"/>
              </a:spcBef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Autor bakalářské práce:			Pavel Brázda</a:t>
            </a:r>
          </a:p>
          <a:p>
            <a:pPr defTabSz="360000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Vedoucí bakalářské práce: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Zuzana Kramářová, Ph.D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360000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Oponent bakalářské práce: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Ing. Václav Jetel, Ph.D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360000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České Budějovice, červen 2017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689111" y="476672"/>
            <a:ext cx="5445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Vysoká škola technická a ekonomická </a:t>
            </a:r>
          </a:p>
          <a:p>
            <a:pPr algn="ctr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 Českých Budějovicích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Fotka uživatele VŠTE České Budějovic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6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odpovědi na otázky 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vedoucího práce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Čím si vysvětlujete pouze jediný případ existence brownfieldu ve správním území Domanína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Vodní plochy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Bydlení v obci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Zahrádkářská kolonie + Brownfield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Jak byste se vyjádřil (z hlediska brownfieldů) ke Třeboňským seníkům - některé zcela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viditelně nejsou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využívány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Kulturní památka a turismus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565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68952" cy="1296144"/>
          </a:xfrm>
        </p:spPr>
        <p:txBody>
          <a:bodyPr>
            <a:no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odpovědi na otázky 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Oponenta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Vás motivovalo pro výběr řešeného území, u kterého se dá předpokládat, že v něm nebude tak vysoký podíl podvyužívaných území, typických pro podobné studie (opuštěné zemědělské, průmyslové a vojenské areály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  <a:p>
            <a:pPr marL="0" indent="0"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Neudržované domy v obcích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Požadavek na zpracování této dokumentace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56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Proč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zařazujete mezi podvyužívaná území i volné pozemky určené k zástavbě? - viz Slabé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stránky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Kolize ve využití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Dlouhodobě nevyužíváno</a:t>
            </a:r>
          </a:p>
          <a:p>
            <a:pPr marL="457200" indent="-457200">
              <a:buFont typeface="+mj-lt"/>
              <a:buAutoNum type="arabicPeriod" startAt="3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základě jakých informací nebo kritérií rozhodujete o zařazení podvyužívaných území s předpokládanou ekologickou zátěží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Předchozí využití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Statistické údaje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68952" cy="1296144"/>
          </a:xfrm>
        </p:spPr>
        <p:txBody>
          <a:bodyPr>
            <a:no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odpovědi na otázky 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Oponenta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565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idx="4294967295"/>
          </p:nvPr>
        </p:nvSpPr>
        <p:spPr>
          <a:xfrm>
            <a:off x="502014" y="1700809"/>
            <a:ext cx="8229600" cy="1872208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Pracoval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jste s databází podvyužívaných území z ÚAP ORP Třeboň a se studií Jihočeského kraje resp. CzechInvestu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Katalog brownfieldů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68312" y="260350"/>
            <a:ext cx="8568183" cy="1143000"/>
          </a:xfrm>
        </p:spPr>
        <p:txBody>
          <a:bodyPr>
            <a:no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odpovědi na otázky 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Oponenta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32723" y="4077072"/>
            <a:ext cx="8568183" cy="13681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odpovědi na otázky hodnotící komise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56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Obsah: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1196752"/>
            <a:ext cx="8229600" cy="4752528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Motivace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 důvody k řešení daného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problému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Cíl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práce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Definované hypotézy nebo výzkumné otázky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Použité metody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Dosažené výsledky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přínos práce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Stručné závěrečné shrnutí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Odpovědi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otázky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vedoucího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práce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Odpovědi na otázky o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ponenta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 hodnotící komise</a:t>
            </a:r>
          </a:p>
        </p:txBody>
      </p:sp>
    </p:spTree>
    <p:extLst>
      <p:ext uri="{BB962C8B-B14F-4D97-AF65-F5344CB8AC3E}">
        <p14:creationId xmlns:p14="http://schemas.microsoft.com/office/powerpoint/2010/main" val="78003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motivace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důvody k řešení daného problému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3"/>
            <a:ext cx="3394720" cy="2160239"/>
          </a:xfrm>
          <a:prstGeom prst="rect">
            <a:avLst/>
          </a:prstGeom>
        </p:spPr>
        <p:txBody>
          <a:bodyPr/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Zpracovávané oblasti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Růst měst</a:t>
            </a: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Nevyužívané plochy a areály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Související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7089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227089"/>
            <a:ext cx="3726413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739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1382042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Identifikační studie brownfieldů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Lokalizace objektů</a:t>
            </a:r>
          </a:p>
          <a:p>
            <a:pPr lvl="1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Dokumentace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brazd\Disk Google\Fotky Google\bc práce\IMG_20170323_1317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01957"/>
            <a:ext cx="384042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45024"/>
            <a:ext cx="222956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220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definované hypotézy nebo výzkumné otázky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/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 výzkumné otázky</a:t>
            </a:r>
          </a:p>
          <a:p>
            <a:pPr marL="0" indent="0"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Největší množství brownfieldů</a:t>
            </a:r>
          </a:p>
          <a:p>
            <a:pPr lvl="1"/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Atraktivita brownfieldů</a:t>
            </a:r>
          </a:p>
          <a:p>
            <a:pPr lvl="1"/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Velikost brownfieldů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73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použité metody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Analýza území - dokumenty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Diskuse s vlastníky objektů a úřady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Fyzický průzkum území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33056"/>
            <a:ext cx="4636533" cy="256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730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dosažené výsledky a přínos práce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Katalog brownfieldů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Úřad územního plánování v Třeboni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Odpovědi na výzkumné otázky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Největší množství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brownfieldů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Atraktivita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brownfieldů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Velikost brownfieldů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730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stručné závěrečné 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shrnutí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/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Přidaná hodnota práce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  <a:p>
            <a:pPr marL="0" indent="0"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Budoucí využití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b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475" y="3068960"/>
            <a:ext cx="5332193" cy="338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565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cs-CZ" sz="4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Děkuji Vám za pozornost</a:t>
            </a:r>
            <a:endParaRPr lang="cs-CZ" sz="4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565255"/>
      </p:ext>
    </p:extLst>
  </p:cSld>
  <p:clrMapOvr>
    <a:masterClrMapping/>
  </p:clrMapOvr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TM01859861[[fn=Veletrh]]</Template>
  <TotalTime>932</TotalTime>
  <Words>318</Words>
  <Application>Microsoft Office PowerPoint</Application>
  <PresentationFormat>Předvádění na obrazovce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Tradeshow</vt:lpstr>
      <vt:lpstr>Identifikační studie brownfieldů</vt:lpstr>
      <vt:lpstr>Obsah:</vt:lpstr>
      <vt:lpstr>motivace a důvody k řešení daného problému</vt:lpstr>
      <vt:lpstr>cíl práce</vt:lpstr>
      <vt:lpstr>definované hypotézy nebo výzkumné otázky</vt:lpstr>
      <vt:lpstr>použité metody</vt:lpstr>
      <vt:lpstr>dosažené výsledky a přínos práce</vt:lpstr>
      <vt:lpstr>stručné závěrečné shrnutí</vt:lpstr>
      <vt:lpstr>Děkuji Vám za pozornost</vt:lpstr>
      <vt:lpstr>odpovědi na otázky vedoucího práce</vt:lpstr>
      <vt:lpstr>odpovědi na otázky Oponenta</vt:lpstr>
      <vt:lpstr>odpovědi na otázky Oponenta</vt:lpstr>
      <vt:lpstr>odpovědi na otázky Oponenta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PB</dc:creator>
  <cp:lastModifiedBy>PB</cp:lastModifiedBy>
  <cp:revision>23</cp:revision>
  <dcterms:created xsi:type="dcterms:W3CDTF">2017-06-07T06:20:12Z</dcterms:created>
  <dcterms:modified xsi:type="dcterms:W3CDTF">2017-06-15T14:16:31Z</dcterms:modified>
</cp:coreProperties>
</file>