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29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37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207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20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80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78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86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06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15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96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7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28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5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03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69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87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00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29DC99-C447-4425-B9A8-4631466099E2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28B9900-9651-45A2-87CB-9D3CE369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78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8400" y="180304"/>
            <a:ext cx="8574622" cy="356744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400" dirty="0" smtClean="0"/>
              <a:t>Vysoká škola technická a ekonomická v Českých Budějovicích</a:t>
            </a:r>
            <a:br>
              <a:rPr lang="cs-CZ" sz="2400" dirty="0" smtClean="0"/>
            </a:br>
            <a:r>
              <a:rPr lang="cs-CZ" sz="2400" dirty="0" smtClean="0"/>
              <a:t>Ústav </a:t>
            </a:r>
            <a:r>
              <a:rPr lang="cs-CZ" sz="2400" dirty="0" err="1" smtClean="0"/>
              <a:t>technicko</a:t>
            </a:r>
            <a:r>
              <a:rPr lang="cs-CZ" sz="2400" dirty="0" smtClean="0"/>
              <a:t> technologický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dirty="0" smtClean="0"/>
              <a:t>Torzní a příčné kmitání rotujících součástí strojů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562937"/>
            <a:ext cx="6987645" cy="2172714"/>
          </a:xfrm>
        </p:spPr>
        <p:txBody>
          <a:bodyPr/>
          <a:lstStyle/>
          <a:p>
            <a:pPr algn="ctr"/>
            <a:r>
              <a:rPr lang="cs-CZ" dirty="0" smtClean="0"/>
              <a:t>Autor práce: Filip Hudeček</a:t>
            </a:r>
          </a:p>
          <a:p>
            <a:pPr algn="ctr"/>
            <a:r>
              <a:rPr lang="cs-CZ" dirty="0" smtClean="0"/>
              <a:t>Vedoucí práce: doc. Ing. Petr Hrubý, CSc.</a:t>
            </a:r>
          </a:p>
          <a:p>
            <a:pPr algn="ctr"/>
            <a:r>
              <a:rPr lang="cs-CZ" dirty="0" smtClean="0"/>
              <a:t>Oponent práce: Ing. Marcel </a:t>
            </a:r>
            <a:r>
              <a:rPr lang="cs-CZ" dirty="0" err="1" smtClean="0"/>
              <a:t>Gause</a:t>
            </a:r>
            <a:endParaRPr lang="cs-CZ" dirty="0" smtClean="0"/>
          </a:p>
          <a:p>
            <a:pPr algn="ctr"/>
            <a:r>
              <a:rPr lang="cs-CZ" dirty="0" smtClean="0"/>
              <a:t>České Budějovice, červen 2017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2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Nezvažoval jste alespoň pro část uvedených výpočtů použít výpočetní techniku s možností naprogramování některých algoritmů?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řešení a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Ověření si znalostí z teoretické části</a:t>
            </a:r>
          </a:p>
          <a:p>
            <a:r>
              <a:rPr lang="cs-CZ" dirty="0" smtClean="0"/>
              <a:t>Návrh vlastní součásti pro řešení</a:t>
            </a:r>
          </a:p>
          <a:p>
            <a:r>
              <a:rPr lang="cs-CZ" dirty="0" smtClean="0"/>
              <a:t>Výpočet součástí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5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Seznámit se s metodami řešení torzního a příčného kmitání rotujících částí strojů. Analytickými metodami analyzovat vybrané případy kmitání. Navrhnout postupy pro numerické řešení složených modelů rotorových soustav.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7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Teoreticko-metodologická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Formulace problému</a:t>
            </a:r>
          </a:p>
          <a:p>
            <a:r>
              <a:rPr lang="cs-CZ" dirty="0" smtClean="0"/>
              <a:t>Metoda zpracování</a:t>
            </a:r>
          </a:p>
          <a:p>
            <a:r>
              <a:rPr lang="cs-CZ" dirty="0" smtClean="0"/>
              <a:t>Návrh základních rozměrů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Výpočet kritických otáček</a:t>
            </a:r>
          </a:p>
          <a:p>
            <a:r>
              <a:rPr lang="cs-CZ" dirty="0" smtClean="0"/>
              <a:t>Vliv budící frekvence</a:t>
            </a:r>
          </a:p>
          <a:p>
            <a:r>
              <a:rPr lang="cs-CZ" dirty="0" smtClean="0"/>
              <a:t>Určení hmotnosti</a:t>
            </a:r>
          </a:p>
          <a:p>
            <a:r>
              <a:rPr lang="cs-CZ" dirty="0" smtClean="0"/>
              <a:t>Posuzování vlivu rozložení hmotnosti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83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konečných prvků</a:t>
            </a:r>
          </a:p>
          <a:p>
            <a:r>
              <a:rPr lang="cs-CZ" dirty="0"/>
              <a:t>Maticové </a:t>
            </a:r>
            <a:r>
              <a:rPr lang="cs-CZ" dirty="0" smtClean="0"/>
              <a:t>metody</a:t>
            </a:r>
          </a:p>
          <a:p>
            <a:r>
              <a:rPr lang="cs-CZ" dirty="0" smtClean="0"/>
              <a:t>Rekonstrukce rotoru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4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pro výpočet hladkých a odstupňovaných hřídelí</a:t>
            </a:r>
          </a:p>
          <a:p>
            <a:r>
              <a:rPr lang="cs-CZ" dirty="0" smtClean="0"/>
              <a:t>Použití metody konečných prvků a maticové metody</a:t>
            </a:r>
          </a:p>
          <a:p>
            <a:r>
              <a:rPr lang="cs-CZ" dirty="0" smtClean="0"/>
              <a:t>Rozložení hmotnosti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0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Užití analytické metody a maticové metody</a:t>
            </a:r>
          </a:p>
          <a:p>
            <a:r>
              <a:rPr lang="cs-CZ" dirty="0" smtClean="0"/>
              <a:t>Rekonstrukce rotoru s cílem ponechání parametrů a udržením otáček v </a:t>
            </a:r>
            <a:r>
              <a:rPr lang="cs-CZ" dirty="0" err="1" smtClean="0"/>
              <a:t>podkritické</a:t>
            </a:r>
            <a:r>
              <a:rPr lang="cs-CZ" dirty="0" smtClean="0"/>
              <a:t> oblasti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6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Vaší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" y="180304"/>
            <a:ext cx="2216979" cy="221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94</TotalTime>
  <Words>176</Words>
  <Application>Microsoft Office PowerPoint</Application>
  <PresentationFormat>Širokoúhlá obrazovka</PresentationFormat>
  <Paragraphs>34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Paralaxa</vt:lpstr>
      <vt:lpstr>Vysoká škola technická a ekonomická v Českých Budějovicích Ústav technicko technologický    Torzní a příčné kmitání rotujících součástí strojů</vt:lpstr>
      <vt:lpstr>Metody řešení a motivace</vt:lpstr>
      <vt:lpstr>Cíl práce</vt:lpstr>
      <vt:lpstr>Teoreticko-metodologická část</vt:lpstr>
      <vt:lpstr>Aplikační část</vt:lpstr>
      <vt:lpstr>Aplikační část</vt:lpstr>
      <vt:lpstr>Diskuse výsledků</vt:lpstr>
      <vt:lpstr>Závěr</vt:lpstr>
      <vt:lpstr>Děkuji za Vaší pozornost</vt:lpstr>
      <vt:lpstr>Dotazy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 technologický    Torzní a příčné kmitání rotujících součástí strojů</dc:title>
  <dc:creator>hudy5</dc:creator>
  <cp:lastModifiedBy>hudy5</cp:lastModifiedBy>
  <cp:revision>6</cp:revision>
  <dcterms:created xsi:type="dcterms:W3CDTF">2017-06-19T17:53:13Z</dcterms:created>
  <dcterms:modified xsi:type="dcterms:W3CDTF">2017-06-21T14:45:41Z</dcterms:modified>
</cp:coreProperties>
</file>