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84" r:id="rId2"/>
    <p:sldId id="294" r:id="rId3"/>
    <p:sldId id="258" r:id="rId4"/>
    <p:sldId id="257" r:id="rId5"/>
    <p:sldId id="295" r:id="rId6"/>
    <p:sldId id="281" r:id="rId7"/>
    <p:sldId id="259" r:id="rId8"/>
    <p:sldId id="263" r:id="rId9"/>
    <p:sldId id="261" r:id="rId10"/>
    <p:sldId id="285" r:id="rId11"/>
    <p:sldId id="296" r:id="rId12"/>
    <p:sldId id="290" r:id="rId13"/>
    <p:sldId id="297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0A3D1-A262-4D3F-BE67-A2F6EA1AA8F6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71F60-9FB0-4ED0-9650-FD1E2B92E5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35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A7EA7F-649D-451D-BF12-566DB7D866C0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746" y="1988840"/>
            <a:ext cx="8956888" cy="1944216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 Českých Budějovicích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Bakalářská práce</a:t>
            </a: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Obrázek 5" descr="VSTE-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6910" y="264448"/>
            <a:ext cx="1432560" cy="143256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817913" y="5842337"/>
            <a:ext cx="6300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: Tomáš Douda</a:t>
            </a:r>
          </a:p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doc. Ing. Petr Hrubý, CSc.</a:t>
            </a:r>
            <a:b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Oponent: Ing. Martin Podařil, Ph.D.</a:t>
            </a:r>
          </a:p>
        </p:txBody>
      </p:sp>
    </p:spTree>
    <p:extLst>
      <p:ext uri="{BB962C8B-B14F-4D97-AF65-F5344CB8AC3E}">
        <p14:creationId xmlns:p14="http://schemas.microsoft.com/office/powerpoint/2010/main" val="3496525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7520940" cy="548640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Uživatelské prostředí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Popis uživatelského prostředí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Uchopení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Kreslení v měřítku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Hladiny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2276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72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Obsah obrázku snímek obrazovky&#10;&#10;Popis vygenerován s vysokou mírou spolehlivosti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476672"/>
            <a:ext cx="8282676" cy="1728192"/>
          </a:xfrm>
        </p:spPr>
      </p:pic>
      <p:pic>
        <p:nvPicPr>
          <p:cNvPr id="7" name="Obrázek 6" descr="Obsah obrázku snímek obrazovky&#10;&#10;Popis vygenerován s velmi vysokou mírou spolehlivost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72" y="2492896"/>
            <a:ext cx="6090187" cy="396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76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1419" y="615102"/>
            <a:ext cx="8852581" cy="748968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nástroje kreslení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43845" y="1772817"/>
            <a:ext cx="7520940" cy="2808312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Úsečka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Přesun a kopírování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Ekvidistantiva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Šrafování </a:t>
            </a:r>
          </a:p>
          <a:p>
            <a:endParaRPr lang="cs-CZ" sz="2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2276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552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4035" y="774247"/>
            <a:ext cx="7520940" cy="548640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9626" y="1844824"/>
            <a:ext cx="8150454" cy="3195693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Jaký má Vaše závěrečná práce přínos pro praxi?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2276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330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 rot="19140000">
            <a:off x="529854" y="1317789"/>
            <a:ext cx="5648623" cy="1204306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Tomáš Douda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41856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25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4022141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</a:t>
            </a:r>
            <a:r>
              <a:rPr lang="cs-CZ" sz="28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technicko-technologický</a:t>
            </a: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Analýza a porovnání vybraných Free a Profi CAD programů z pohledu uživatele znalého 2D konstruování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771800" y="5867895"/>
            <a:ext cx="637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: Tomáš Douda</a:t>
            </a:r>
          </a:p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doc. Ing. Petr Hrubý, CSc.</a:t>
            </a:r>
            <a:b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Oponent: Ing. Martin Podařil, Ph.D.</a:t>
            </a:r>
          </a:p>
        </p:txBody>
      </p:sp>
    </p:spTree>
    <p:extLst>
      <p:ext uri="{BB962C8B-B14F-4D97-AF65-F5344CB8AC3E}">
        <p14:creationId xmlns:p14="http://schemas.microsoft.com/office/powerpoint/2010/main" val="94784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29618"/>
            <a:ext cx="8229600" cy="1143000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08912" cy="357984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Analýza a hodnocení jednotlivých vývojových etap CAD programů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Hodnocení současného stavu na trhu CAD programů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Porovnání funkčnosti programu na vybraných příkladech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Formulovat doporučení pro potenciální uživatele.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26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Osnova</a:t>
            </a:r>
            <a:endParaRPr lang="cs-CZ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 práce</a:t>
            </a:r>
          </a:p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Teoreticko</a:t>
            </a: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–metodologická část</a:t>
            </a:r>
          </a:p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Aplikační část</a:t>
            </a:r>
          </a:p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186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72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Hypotézy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78974" y="1268760"/>
            <a:ext cx="8665026" cy="357984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AutoCAD bude ve všech ohledech lepší konstrukční program než LibreCAD. – Potvrzena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Uživatel LibreCADu bude schopný se rychle adaptovat na prostředí AutoCADu. - Potvrzena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Časová náročnost na vytvoření stejného výkresu se nebude lišit o více než půl hodiny. - Vyvrácena</a:t>
            </a:r>
            <a:endParaRPr lang="cs-CZ" sz="3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04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7767" y="807256"/>
            <a:ext cx="8928992" cy="548640"/>
          </a:xfrm>
        </p:spPr>
        <p:txBody>
          <a:bodyPr/>
          <a:lstStyle/>
          <a:p>
            <a:r>
              <a:rPr lang="cs-CZ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Teoreticko-metodologická část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63078"/>
            <a:ext cx="7520940" cy="3579849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3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Vývoj CAD softwaru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3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3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Vlastnosti CADu</a:t>
            </a:r>
          </a:p>
          <a:p>
            <a:pPr lvl="2">
              <a:buSzPct val="75000"/>
              <a:buFont typeface="Courier New" panose="02070309020205020404" pitchFamily="49" charset="0"/>
              <a:buChar char="o"/>
            </a:pPr>
            <a:r>
              <a:rPr lang="cs-CZ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Parametrické modelování</a:t>
            </a:r>
          </a:p>
          <a:p>
            <a:pPr lvl="2">
              <a:buSzPct val="75000"/>
              <a:buFont typeface="Courier New" panose="02070309020205020404" pitchFamily="49" charset="0"/>
              <a:buChar char="o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Objemové modelování</a:t>
            </a:r>
          </a:p>
          <a:p>
            <a:pPr lvl="2">
              <a:buSzPct val="75000"/>
              <a:buFont typeface="Courier New" panose="02070309020205020404" pitchFamily="49" charset="0"/>
              <a:buChar char="o"/>
            </a:pPr>
            <a:r>
              <a:rPr lang="cs-CZ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Knihovny normalizovaných součástí a materiálů</a:t>
            </a:r>
          </a:p>
          <a:p>
            <a:pPr lvl="2">
              <a:buSzPct val="75000"/>
              <a:buFont typeface="Courier New" panose="02070309020205020404" pitchFamily="49" charset="0"/>
              <a:buChar char="o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Simulace a analýzy – deformační, dynamické, kinematické</a:t>
            </a:r>
            <a:endParaRPr lang="cs-CZ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Clr>
                <a:schemeClr val="accent2"/>
              </a:buClr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88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12351"/>
            <a:ext cx="7520940" cy="548640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Vývoj CAD softwaru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61066"/>
            <a:ext cx="7520940" cy="3031209"/>
          </a:xfrm>
        </p:spPr>
        <p:txBody>
          <a:bodyPr>
            <a:no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1950 – 1970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Světelné pero, PRONTO, CADD,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Sketchpad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1970 – 1980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Vývoj IDGS, komerční software ADAM, grafický systém Auto-Draft, CADAM, 3D software CATIA,</a:t>
            </a:r>
            <a:b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3D standart IGES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1980 – 1990</a:t>
            </a:r>
          </a:p>
          <a:p>
            <a:pPr lvl="1"/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MicroCAD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Autodes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AutoCAD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založení Silicon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Graphics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CATIA v.3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1990-současnost</a:t>
            </a:r>
          </a:p>
          <a:p>
            <a:pPr lvl="1"/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AutoCAD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R12,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Solidworks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Pro/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Engineer,CATIA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v.5</a:t>
            </a:r>
          </a:p>
          <a:p>
            <a:endParaRPr lang="cs-CZ" sz="2000" b="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2276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89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633678"/>
            <a:ext cx="7520940" cy="548640"/>
          </a:xfrm>
        </p:spPr>
        <p:txBody>
          <a:bodyPr>
            <a:noAutofit/>
          </a:bodyPr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30998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Source CAD 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AutoCAD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Uživatelské prostředí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nástroje kreslení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Kótování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Časová náročnost konstruování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302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0"/>
            <a:ext cx="3981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69175"/>
            <a:ext cx="7520940" cy="548640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CAD programy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7520940" cy="3579849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LibreCAD 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AutoCAD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Clr>
                <a:schemeClr val="accent2"/>
              </a:buClr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Softwarová kompatibilita</a:t>
            </a:r>
          </a:p>
        </p:txBody>
      </p:sp>
    </p:spTree>
    <p:extLst>
      <p:ext uri="{BB962C8B-B14F-4D97-AF65-F5344CB8AC3E}">
        <p14:creationId xmlns:p14="http://schemas.microsoft.com/office/powerpoint/2010/main" val="2526210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3069</TotalTime>
  <Words>241</Words>
  <Application>Microsoft Office PowerPoint</Application>
  <PresentationFormat>Předvádění na obrazovce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Courier New</vt:lpstr>
      <vt:lpstr>Franklin Gothic Book</vt:lpstr>
      <vt:lpstr>Franklin Gothic Medium</vt:lpstr>
      <vt:lpstr>Tunga</vt:lpstr>
      <vt:lpstr>Verdana</vt:lpstr>
      <vt:lpstr>Wingdings</vt:lpstr>
      <vt:lpstr>Úhly</vt:lpstr>
      <vt:lpstr>Vysoká škola technická a ekonomická  v Českých Budějovicích   Bakalářská práce</vt:lpstr>
      <vt:lpstr>Vysoká škola technická a ekonomická  Ústav technicko-technologický    Analýza a porovnání vybraných Free a Profi CAD programů z pohledu uživatele znalého 2D konstruování</vt:lpstr>
      <vt:lpstr>Cíle práce</vt:lpstr>
      <vt:lpstr>Osnova</vt:lpstr>
      <vt:lpstr>Hypotézy</vt:lpstr>
      <vt:lpstr>Teoreticko-metodologická část</vt:lpstr>
      <vt:lpstr>Vývoj CAD softwaru</vt:lpstr>
      <vt:lpstr>Aplikační část</vt:lpstr>
      <vt:lpstr>CAD programy</vt:lpstr>
      <vt:lpstr>Uživatelské prostředí</vt:lpstr>
      <vt:lpstr>Prezentace aplikace PowerPoint</vt:lpstr>
      <vt:lpstr>Základní nástroje kreslení</vt:lpstr>
      <vt:lpstr>Doplňující dotazy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forem a jader</dc:title>
  <dc:creator>Tomáš Douda</dc:creator>
  <cp:lastModifiedBy>Tomáš Douda</cp:lastModifiedBy>
  <cp:revision>66</cp:revision>
  <dcterms:created xsi:type="dcterms:W3CDTF">2016-01-05T00:12:45Z</dcterms:created>
  <dcterms:modified xsi:type="dcterms:W3CDTF">2017-06-20T20:31:52Z</dcterms:modified>
</cp:coreProperties>
</file>