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645919"/>
            <a:ext cx="8596668" cy="204651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Vysoká škola technická a ekonomická</a:t>
            </a: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Ústav </a:t>
            </a:r>
            <a:r>
              <a:rPr lang="cs-CZ" dirty="0" err="1">
                <a:solidFill>
                  <a:schemeClr val="tx1"/>
                </a:solidFill>
              </a:rPr>
              <a:t>technicko-technologický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 smtClean="0">
                <a:solidFill>
                  <a:schemeClr val="tx1"/>
                </a:solidFill>
              </a:rPr>
              <a:t/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3692434"/>
            <a:ext cx="8596668" cy="2348928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dirty="0" smtClean="0"/>
              <a:t>Prezentace k obhajobě bakalářské práce</a:t>
            </a:r>
            <a:endParaRPr lang="cs-CZ" sz="24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602023" y="6866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18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966651"/>
            <a:ext cx="8596668" cy="1320800"/>
          </a:xfrm>
        </p:spPr>
        <p:txBody>
          <a:bodyPr/>
          <a:lstStyle/>
          <a:p>
            <a:pPr algn="ctr"/>
            <a:r>
              <a:rPr lang="cs-CZ" b="1" i="1" dirty="0"/>
              <a:t>Diskuse výsledků</a:t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3179492"/>
            <a:ext cx="8596668" cy="3880773"/>
          </a:xfrm>
        </p:spPr>
        <p:txBody>
          <a:bodyPr/>
          <a:lstStyle/>
          <a:p>
            <a:r>
              <a:rPr lang="cs-CZ" dirty="0" smtClean="0"/>
              <a:t>Pokrytí el. energie</a:t>
            </a:r>
          </a:p>
          <a:p>
            <a:r>
              <a:rPr lang="cs-CZ" dirty="0" smtClean="0"/>
              <a:t>Nepokrytí tepelných nároků v zimě a přebytek v létě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602023" y="68664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862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/>
              <a:t>Návrhy opatření</a:t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Sestavení plánu provozu KJ</a:t>
            </a:r>
          </a:p>
          <a:p>
            <a:r>
              <a:rPr lang="cs-CZ" dirty="0" smtClean="0"/>
              <a:t>Navržení optimální provozní doby</a:t>
            </a:r>
          </a:p>
          <a:p>
            <a:r>
              <a:rPr lang="cs-CZ" dirty="0" smtClean="0"/>
              <a:t>Zbytek čerpat z el. sítě a teplárny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602023" y="68664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11/13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27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Závěr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67247"/>
            <a:ext cx="8596668" cy="4674116"/>
          </a:xfrm>
        </p:spPr>
        <p:txBody>
          <a:bodyPr>
            <a:noAutofit/>
          </a:bodyPr>
          <a:lstStyle/>
          <a:p>
            <a:r>
              <a:rPr lang="cs-CZ" sz="2000" dirty="0" smtClean="0"/>
              <a:t>Cíl </a:t>
            </a:r>
            <a:r>
              <a:rPr lang="cs-CZ" sz="2000" dirty="0"/>
              <a:t>práce splněn</a:t>
            </a:r>
            <a:r>
              <a:rPr lang="cs-CZ" sz="2000" dirty="0" smtClean="0"/>
              <a:t>:						Alternativy </a:t>
            </a:r>
            <a:r>
              <a:rPr lang="cs-CZ" sz="2000" dirty="0"/>
              <a:t>výroby energií</a:t>
            </a:r>
          </a:p>
          <a:p>
            <a:pPr marL="0" indent="0">
              <a:buNone/>
            </a:pPr>
            <a:r>
              <a:rPr lang="cs-CZ" sz="2000" dirty="0" smtClean="0"/>
              <a:t>										Šetrnost </a:t>
            </a:r>
            <a:r>
              <a:rPr lang="cs-CZ" sz="2000" dirty="0"/>
              <a:t>k prostření</a:t>
            </a:r>
          </a:p>
          <a:p>
            <a:pPr marL="0" indent="0">
              <a:buNone/>
            </a:pPr>
            <a:r>
              <a:rPr lang="cs-CZ" sz="2000" dirty="0" smtClean="0"/>
              <a:t>										Ekonomická </a:t>
            </a:r>
            <a:r>
              <a:rPr lang="cs-CZ" sz="2000" dirty="0"/>
              <a:t>příznivost</a:t>
            </a:r>
          </a:p>
          <a:p>
            <a:pPr marL="0" indent="0">
              <a:buNone/>
            </a:pPr>
            <a:r>
              <a:rPr lang="cs-CZ" sz="2000" dirty="0" smtClean="0"/>
              <a:t>										Porovnání </a:t>
            </a:r>
            <a:r>
              <a:rPr lang="cs-CZ" sz="2000" dirty="0"/>
              <a:t>KJ</a:t>
            </a:r>
          </a:p>
          <a:p>
            <a:pPr marL="0" indent="0">
              <a:buNone/>
            </a:pPr>
            <a:r>
              <a:rPr lang="cs-CZ" sz="2000" dirty="0" smtClean="0"/>
              <a:t>										Navržení </a:t>
            </a:r>
            <a:r>
              <a:rPr lang="cs-CZ" sz="2000" dirty="0"/>
              <a:t>KJ</a:t>
            </a:r>
          </a:p>
          <a:p>
            <a:pPr marL="0" indent="0">
              <a:buNone/>
            </a:pPr>
            <a:r>
              <a:rPr lang="cs-CZ" sz="2000" dirty="0" smtClean="0"/>
              <a:t>										Výpočet </a:t>
            </a:r>
            <a:r>
              <a:rPr lang="cs-CZ" sz="2000" dirty="0"/>
              <a:t>a </a:t>
            </a:r>
            <a:r>
              <a:rPr lang="cs-CZ" sz="2000" dirty="0" smtClean="0"/>
              <a:t>ověření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Provedeny výpočty</a:t>
            </a:r>
          </a:p>
          <a:p>
            <a:r>
              <a:rPr lang="cs-CZ" sz="2000" dirty="0" smtClean="0"/>
              <a:t>Drobné odchylky ve výpočtech</a:t>
            </a:r>
          </a:p>
          <a:p>
            <a:r>
              <a:rPr lang="cs-CZ" sz="2000" dirty="0" smtClean="0"/>
              <a:t>Rozšíření mých znalostí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602023" y="68664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205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6374" y="2151017"/>
            <a:ext cx="8596668" cy="1320800"/>
          </a:xfrm>
        </p:spPr>
        <p:txBody>
          <a:bodyPr/>
          <a:lstStyle/>
          <a:p>
            <a:pPr algn="ctr"/>
            <a:r>
              <a:rPr lang="cs-CZ" dirty="0" smtClean="0"/>
              <a:t>Děkuji za Vaši pozornost.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8602023" y="68664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13/13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45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Odpovědi k otázkám oponenta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Záporná hodnota CO2 při spalování bioplynu:			- bioplyn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								- biomasa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								- rostliny </a:t>
            </a:r>
          </a:p>
          <a:p>
            <a:pPr marL="0" indent="0">
              <a:buNone/>
            </a:pPr>
            <a:r>
              <a:rPr lang="cs-CZ" dirty="0" smtClean="0"/>
              <a:t>														- </a:t>
            </a:r>
            <a:r>
              <a:rPr lang="cs-CZ" dirty="0"/>
              <a:t>f</a:t>
            </a:r>
            <a:r>
              <a:rPr lang="cs-CZ" dirty="0" smtClean="0"/>
              <a:t>otosyntéza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							</a:t>
            </a:r>
          </a:p>
        </p:txBody>
      </p:sp>
    </p:spTree>
    <p:extLst>
      <p:ext uri="{BB962C8B-B14F-4D97-AF65-F5344CB8AC3E}">
        <p14:creationId xmlns:p14="http://schemas.microsoft.com/office/powerpoint/2010/main" val="284464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Odpovědi k otázkám oponenta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2) Jakou roli hraje u oběhu s kondenzační </a:t>
            </a:r>
            <a:r>
              <a:rPr lang="cs-CZ" dirty="0" smtClean="0"/>
              <a:t>turbínou </a:t>
            </a:r>
            <a:r>
              <a:rPr lang="cs-CZ" dirty="0"/>
              <a:t>spalovací turbína a vyznačený proces spalování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Chybný překlad obrázku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89" y="3387634"/>
            <a:ext cx="4648200" cy="3291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5534" y="3073671"/>
            <a:ext cx="4771073" cy="349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5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2832" y="1436914"/>
            <a:ext cx="8596668" cy="132080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Modelový návrh kogenerační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9882" y="4137434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Autor bakalářské práce:		</a:t>
            </a:r>
            <a:r>
              <a:rPr lang="cs-CZ" dirty="0"/>
              <a:t>Petr Štěch</a:t>
            </a:r>
          </a:p>
          <a:p>
            <a:pPr marL="0" indent="0">
              <a:buNone/>
            </a:pPr>
            <a:r>
              <a:rPr lang="cs-CZ" b="1" dirty="0"/>
              <a:t>Vedoucí bakalářské práce:	</a:t>
            </a:r>
            <a:r>
              <a:rPr lang="cs-CZ" dirty="0"/>
              <a:t>Ing. Jan Kolínský, Ph.D.</a:t>
            </a:r>
          </a:p>
          <a:p>
            <a:pPr marL="0" indent="0">
              <a:buNone/>
            </a:pPr>
            <a:r>
              <a:rPr lang="cs-CZ" b="1" dirty="0"/>
              <a:t>Oponent bakalářské práce:	</a:t>
            </a:r>
            <a:r>
              <a:rPr lang="cs-CZ" dirty="0"/>
              <a:t>Ing. Michal </a:t>
            </a:r>
            <a:r>
              <a:rPr lang="cs-CZ" dirty="0" err="1"/>
              <a:t>Schmirler</a:t>
            </a:r>
            <a:r>
              <a:rPr lang="cs-CZ" dirty="0"/>
              <a:t>, </a:t>
            </a:r>
            <a:r>
              <a:rPr lang="cs-CZ" dirty="0" err="1"/>
              <a:t>Ph.D</a:t>
            </a:r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602023" y="6866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</a:t>
            </a:r>
            <a:r>
              <a:rPr lang="cs-CZ" dirty="0" smtClean="0"/>
              <a:t>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62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Osnova obhajoby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</a:p>
          <a:p>
            <a:r>
              <a:rPr lang="cs-CZ" dirty="0" smtClean="0"/>
              <a:t>Teoreticko-metodická část</a:t>
            </a:r>
          </a:p>
          <a:p>
            <a:r>
              <a:rPr lang="cs-CZ" dirty="0" smtClean="0"/>
              <a:t>Výzkumný problém</a:t>
            </a:r>
          </a:p>
          <a:p>
            <a:r>
              <a:rPr lang="cs-CZ" dirty="0" smtClean="0"/>
              <a:t>Metodika práce</a:t>
            </a:r>
          </a:p>
          <a:p>
            <a:r>
              <a:rPr lang="cs-CZ" dirty="0" smtClean="0"/>
              <a:t>Aplikační část</a:t>
            </a:r>
          </a:p>
          <a:p>
            <a:r>
              <a:rPr lang="cs-CZ" dirty="0" smtClean="0"/>
              <a:t>Diskuze </a:t>
            </a:r>
            <a:r>
              <a:rPr lang="cs-CZ" dirty="0"/>
              <a:t>výsledků</a:t>
            </a:r>
          </a:p>
          <a:p>
            <a:r>
              <a:rPr lang="cs-CZ" dirty="0"/>
              <a:t>Návrh </a:t>
            </a:r>
            <a:r>
              <a:rPr lang="cs-CZ" dirty="0" smtClean="0"/>
              <a:t>opatření</a:t>
            </a:r>
          </a:p>
          <a:p>
            <a:r>
              <a:rPr lang="cs-CZ" dirty="0"/>
              <a:t>Z</a:t>
            </a:r>
            <a:r>
              <a:rPr lang="cs-CZ" dirty="0" smtClean="0"/>
              <a:t>ávěr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602023" y="6866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</a:t>
            </a:r>
            <a:r>
              <a:rPr lang="cs-CZ" dirty="0" smtClean="0"/>
              <a:t>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94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</a:t>
            </a:r>
            <a:r>
              <a:rPr lang="cs-CZ" dirty="0" smtClean="0"/>
              <a:t>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Alternativy výroby energií</a:t>
            </a:r>
          </a:p>
          <a:p>
            <a:r>
              <a:rPr lang="cs-CZ" dirty="0" smtClean="0"/>
              <a:t>Šetrnost k prostření</a:t>
            </a:r>
          </a:p>
          <a:p>
            <a:r>
              <a:rPr lang="cs-CZ" dirty="0" smtClean="0"/>
              <a:t>Ekonomická příznivost</a:t>
            </a:r>
          </a:p>
          <a:p>
            <a:r>
              <a:rPr lang="cs-CZ" dirty="0" smtClean="0"/>
              <a:t>Porovnání KJ</a:t>
            </a:r>
          </a:p>
          <a:p>
            <a:r>
              <a:rPr lang="cs-CZ" dirty="0" smtClean="0"/>
              <a:t>Navržení KJ</a:t>
            </a:r>
          </a:p>
          <a:p>
            <a:r>
              <a:rPr lang="cs-CZ" dirty="0" smtClean="0"/>
              <a:t>Výpočet a ověření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602023" y="6866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4</a:t>
            </a:r>
            <a:r>
              <a:rPr lang="cs-CZ" dirty="0" smtClean="0"/>
              <a:t>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57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748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Teoreticko-metodická část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24297"/>
            <a:ext cx="8596668" cy="4317065"/>
          </a:xfrm>
        </p:spPr>
        <p:txBody>
          <a:bodyPr/>
          <a:lstStyle/>
          <a:p>
            <a:r>
              <a:rPr lang="cs-CZ" dirty="0" err="1" smtClean="0"/>
              <a:t>Kogenerace</a:t>
            </a:r>
            <a:r>
              <a:rPr lang="cs-CZ" dirty="0"/>
              <a:t>	</a:t>
            </a:r>
            <a:r>
              <a:rPr lang="cs-CZ" dirty="0" smtClean="0"/>
              <a:t>- KVET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- přeměna energie paliva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- zbylá en. (vytápění objektů, ohřev vody)</a:t>
            </a:r>
          </a:p>
          <a:p>
            <a:pPr marL="0" indent="0">
              <a:buNone/>
            </a:pPr>
            <a:r>
              <a:rPr lang="cs-CZ" dirty="0" smtClean="0"/>
              <a:t>				- 95% e. paliva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Vliv </a:t>
            </a:r>
            <a:r>
              <a:rPr lang="cs-CZ" dirty="0" err="1"/>
              <a:t>kogenerace</a:t>
            </a:r>
            <a:r>
              <a:rPr lang="cs-CZ" dirty="0"/>
              <a:t> na životní prostředí</a:t>
            </a:r>
          </a:p>
          <a:p>
            <a:r>
              <a:rPr lang="cs-CZ" dirty="0" smtClean="0"/>
              <a:t>Využití </a:t>
            </a:r>
            <a:r>
              <a:rPr lang="cs-CZ" dirty="0" err="1"/>
              <a:t>kogenerace</a:t>
            </a:r>
            <a:endParaRPr lang="cs-CZ" dirty="0"/>
          </a:p>
          <a:p>
            <a:r>
              <a:rPr lang="cs-CZ" dirty="0" smtClean="0"/>
              <a:t>Výhody a nevýhody </a:t>
            </a:r>
            <a:r>
              <a:rPr lang="cs-CZ" dirty="0" err="1"/>
              <a:t>kogenerace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8602023" y="6866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5</a:t>
            </a:r>
            <a:r>
              <a:rPr lang="cs-CZ" dirty="0" smtClean="0"/>
              <a:t>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35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437996"/>
            <a:ext cx="8596668" cy="5013751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Kogenerační </a:t>
            </a:r>
            <a:r>
              <a:rPr lang="cs-CZ" dirty="0" smtClean="0"/>
              <a:t>jednotka 	- Složení a princip kogenerační jednotky</a:t>
            </a:r>
          </a:p>
          <a:p>
            <a:pPr marL="0" indent="0">
              <a:buNone/>
            </a:pPr>
            <a:r>
              <a:rPr lang="cs-CZ" dirty="0" smtClean="0"/>
              <a:t>						- Druhy </a:t>
            </a:r>
            <a:r>
              <a:rPr lang="cs-CZ" dirty="0"/>
              <a:t>kogeneračních </a:t>
            </a:r>
            <a:r>
              <a:rPr lang="cs-CZ" dirty="0" smtClean="0"/>
              <a:t>zařízení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- </a:t>
            </a:r>
            <a:r>
              <a:rPr lang="cs-CZ" dirty="0"/>
              <a:t>Porovnání </a:t>
            </a:r>
            <a:r>
              <a:rPr lang="cs-CZ" dirty="0" smtClean="0"/>
              <a:t>kogeneračních jednotek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6" name="Obrázek 5" descr="Výsledek obrázku pro Složení kogenerační jednotk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521" y="2177144"/>
            <a:ext cx="6346827" cy="43256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ovéPole 3"/>
          <p:cNvSpPr txBox="1"/>
          <p:nvPr/>
        </p:nvSpPr>
        <p:spPr>
          <a:xfrm>
            <a:off x="8602023" y="6866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6</a:t>
            </a:r>
            <a:r>
              <a:rPr lang="cs-CZ" dirty="0" smtClean="0"/>
              <a:t>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48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/>
              <a:t>Výzkumný problém</a:t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Navržení KJ</a:t>
            </a:r>
          </a:p>
          <a:p>
            <a:r>
              <a:rPr lang="cs-CZ" dirty="0" smtClean="0"/>
              <a:t>Modelový výpočet</a:t>
            </a:r>
          </a:p>
          <a:p>
            <a:r>
              <a:rPr lang="cs-CZ" dirty="0" smtClean="0"/>
              <a:t>Navržení doby provozu</a:t>
            </a:r>
          </a:p>
          <a:p>
            <a:r>
              <a:rPr lang="cs-CZ" dirty="0" smtClean="0"/>
              <a:t>Ověření početně</a:t>
            </a:r>
          </a:p>
          <a:p>
            <a:r>
              <a:rPr lang="cs-CZ" dirty="0"/>
              <a:t>P</a:t>
            </a:r>
            <a:r>
              <a:rPr lang="cs-CZ" dirty="0" smtClean="0"/>
              <a:t>orovnání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602023" y="6866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7</a:t>
            </a:r>
            <a:r>
              <a:rPr lang="cs-CZ" dirty="0" smtClean="0"/>
              <a:t>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15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/>
              <a:t>Metodika </a:t>
            </a:r>
            <a:r>
              <a:rPr lang="cs-CZ" b="1" i="1" dirty="0" smtClean="0"/>
              <a:t>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Schůzka s ředitelem (dokumenty, kontakt)</a:t>
            </a:r>
          </a:p>
          <a:p>
            <a:r>
              <a:rPr lang="cs-CZ" dirty="0"/>
              <a:t>R</a:t>
            </a:r>
            <a:r>
              <a:rPr lang="cs-CZ" dirty="0" smtClean="0"/>
              <a:t>ozhovor s elektrikářem</a:t>
            </a:r>
          </a:p>
          <a:p>
            <a:r>
              <a:rPr lang="cs-CZ" dirty="0" smtClean="0"/>
              <a:t>Hledání dodavatele KJ</a:t>
            </a:r>
          </a:p>
          <a:p>
            <a:r>
              <a:rPr lang="cs-CZ" dirty="0" smtClean="0"/>
              <a:t>Komunikace s obchodním manažerem TEDOM</a:t>
            </a:r>
          </a:p>
          <a:p>
            <a:r>
              <a:rPr lang="cs-CZ" dirty="0" smtClean="0"/>
              <a:t>Použití vzorců z TEM a ENE</a:t>
            </a:r>
          </a:p>
          <a:p>
            <a:r>
              <a:rPr lang="cs-CZ" dirty="0" smtClean="0"/>
              <a:t>Výpočty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602023" y="6866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01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81618"/>
            <a:ext cx="8596668" cy="3880773"/>
          </a:xfrm>
        </p:spPr>
        <p:txBody>
          <a:bodyPr>
            <a:normAutofit/>
          </a:bodyPr>
          <a:lstStyle/>
          <a:p>
            <a:r>
              <a:rPr lang="cs-CZ" b="1" i="1" dirty="0"/>
              <a:t>Návrh kogenerační jednotky pro Základní školu Lišov</a:t>
            </a:r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cs-CZ" b="1" dirty="0"/>
              <a:t>Popis objektu pro navržení KJ</a:t>
            </a:r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cs-CZ" b="1" dirty="0"/>
              <a:t>Výpočet, navržení a využití Kogenerační </a:t>
            </a:r>
            <a:r>
              <a:rPr lang="cs-CZ" b="1" dirty="0" smtClean="0"/>
              <a:t>jednotky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i="1" dirty="0" smtClean="0"/>
              <a:t>Výpočet </a:t>
            </a:r>
            <a:r>
              <a:rPr lang="cs-CZ" b="1" i="1" dirty="0"/>
              <a:t>kogenerační jednotky se spalovacím </a:t>
            </a:r>
            <a:r>
              <a:rPr lang="cs-CZ" b="1" i="1" dirty="0" smtClean="0"/>
              <a:t>motorem</a:t>
            </a:r>
          </a:p>
          <a:p>
            <a:pPr marL="0" indent="0">
              <a:buNone/>
            </a:pPr>
            <a:r>
              <a:rPr lang="cs-CZ" b="1" i="1" dirty="0"/>
              <a:t>	</a:t>
            </a:r>
            <a:r>
              <a:rPr lang="cs-CZ" b="1" i="1" dirty="0" smtClean="0"/>
              <a:t>			</a:t>
            </a:r>
            <a:endParaRPr lang="cs-CZ" b="1" dirty="0"/>
          </a:p>
          <a:p>
            <a:r>
              <a:rPr lang="cs-CZ" b="1" i="1" dirty="0" smtClean="0"/>
              <a:t>Výpočet </a:t>
            </a:r>
            <a:r>
              <a:rPr lang="cs-CZ" b="1" i="1" dirty="0"/>
              <a:t>kogenerační jednotky se spalovací turbínou</a:t>
            </a:r>
          </a:p>
          <a:p>
            <a:pPr marL="0" indent="0">
              <a:buNone/>
            </a:pPr>
            <a:r>
              <a:rPr lang="cs-CZ" b="1" i="1" dirty="0" smtClean="0"/>
              <a:t>		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602023" y="6866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9</a:t>
            </a:r>
            <a:r>
              <a:rPr lang="cs-CZ" dirty="0" smtClean="0"/>
              <a:t>/13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792" y="3163880"/>
            <a:ext cx="3520440" cy="29946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416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265</TotalTime>
  <Words>196</Words>
  <Application>Microsoft Office PowerPoint</Application>
  <PresentationFormat>Širokoúhlá obrazovka</PresentationFormat>
  <Paragraphs>100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Fazeta</vt:lpstr>
      <vt:lpstr>Vysoká škola technická a ekonomická Ústav technicko-technologický   </vt:lpstr>
      <vt:lpstr>Modelový návrh kogenerační jednotky</vt:lpstr>
      <vt:lpstr>Osnova obhajoby</vt:lpstr>
      <vt:lpstr>Cíl práce</vt:lpstr>
      <vt:lpstr>Teoreticko-metodická část </vt:lpstr>
      <vt:lpstr>Prezentace aplikace PowerPoint</vt:lpstr>
      <vt:lpstr>Výzkumný problém </vt:lpstr>
      <vt:lpstr>Metodika práce</vt:lpstr>
      <vt:lpstr>Aplikační část</vt:lpstr>
      <vt:lpstr>Diskuse výsledků </vt:lpstr>
      <vt:lpstr>Návrhy opatření </vt:lpstr>
      <vt:lpstr>Závěr</vt:lpstr>
      <vt:lpstr>Děkuji za Vaši pozornost.</vt:lpstr>
      <vt:lpstr>Odpovědi k otázkám oponenta </vt:lpstr>
      <vt:lpstr>Odpovědi k otázkám oponenta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Ústav technicko-technologický  Modelový návrh kogenerační jednotky</dc:title>
  <dc:creator>Petr Štěch</dc:creator>
  <cp:lastModifiedBy>Petr Štěch</cp:lastModifiedBy>
  <cp:revision>43</cp:revision>
  <dcterms:created xsi:type="dcterms:W3CDTF">2017-06-02T13:20:57Z</dcterms:created>
  <dcterms:modified xsi:type="dcterms:W3CDTF">2017-06-05T16:20:11Z</dcterms:modified>
</cp:coreProperties>
</file>