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61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48" autoAdjust="0"/>
  </p:normalViewPr>
  <p:slideViewPr>
    <p:cSldViewPr>
      <p:cViewPr>
        <p:scale>
          <a:sx n="66" d="100"/>
          <a:sy n="66" d="100"/>
        </p:scale>
        <p:origin x="-14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54423-A22B-486A-B7EF-0C90AC74033E}" type="datetimeFigureOut">
              <a:rPr lang="cs-CZ" smtClean="0"/>
              <a:pPr/>
              <a:t>18.06.2017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0A644-360F-429F-A616-96985D0B0E8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A19-095B-45BB-ABDB-A4B6FBA334A9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DA0-36E1-4749-9BC4-D19018B07420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B4E1-46DC-435F-8E8E-9C56713EB84F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D0F2-22F8-4418-8F34-F775B75667CC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59B-50B5-43C2-91D5-41F0AA31FAF3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09A-DF9C-4F94-BF88-C75E1F7B9439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B800-53D8-4402-BE72-BA2BEB51512F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D8C-99CA-4680-B52B-ACB65F072F72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7EA9-8D26-4E38-96AC-3DB686D77611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55B1-F81E-41E6-983F-8653A53EF86E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7EE-7054-4603-B137-7FD6908B8591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C3A8E4-ED29-4372-94D3-BBF9D509380D}" type="datetime1">
              <a:rPr lang="cs-CZ" smtClean="0"/>
              <a:pPr/>
              <a:t>18.06.2017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cs-CZ" smtClean="0"/>
              <a:t>Jiří Fojtů</a:t>
            </a: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9AF647-4F57-4AC8-9A27-C49462066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229600" cy="1828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Renovace motocyklu</a:t>
            </a:r>
            <a:br>
              <a:rPr 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ČZ 125/453 </a:t>
            </a:r>
            <a:r>
              <a:rPr lang="cs-CZ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Deluxe</a:t>
            </a:r>
            <a:endParaRPr lang="cs-CZ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400800" cy="1752600"/>
          </a:xfrm>
        </p:spPr>
        <p:txBody>
          <a:bodyPr>
            <a:normAutofit fontScale="92500"/>
          </a:bodyPr>
          <a:lstStyle/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                                                                  </a:t>
            </a:r>
            <a:r>
              <a:rPr lang="cs-CZ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Jiří Fojtů</a:t>
            </a:r>
          </a:p>
          <a:p>
            <a:pPr lvl="1"/>
            <a:endParaRPr lang="cs-CZ" sz="2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>
                <a:solidFill>
                  <a:schemeClr val="bg1"/>
                </a:solidFill>
              </a:rPr>
              <a:pPr/>
              <a:t>1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Doplňující dotaz oponenta</a:t>
            </a:r>
            <a:endParaRPr lang="cs-CZ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09160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Byla tato renovace Vaší první praktickou činností takového druhu, nebo už jste se podobnou prací zabýval dříve?</a:t>
            </a:r>
          </a:p>
          <a:p>
            <a:endParaRPr lang="cs-CZ" dirty="0"/>
          </a:p>
        </p:txBody>
      </p:sp>
      <p:pic>
        <p:nvPicPr>
          <p:cNvPr id="4" name="Picture 2" descr="D:\kingston 5.10.2016\KINGSTON\Fotky\Zetor a vše okolo\zetor postup renovace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71810"/>
            <a:ext cx="3000396" cy="3573332"/>
          </a:xfrm>
          <a:prstGeom prst="rect">
            <a:avLst/>
          </a:prstGeom>
          <a:noFill/>
        </p:spPr>
      </p:pic>
      <p:pic>
        <p:nvPicPr>
          <p:cNvPr id="5" name="Picture 3" descr="D:\kingston 5.10.2016\KINGSTON\Fotky\Zetor a vše okolo\zetor postup renovace\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071834" cy="3588633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>
                <a:solidFill>
                  <a:schemeClr val="bg1"/>
                </a:solidFill>
              </a:rPr>
              <a:pPr/>
              <a:t>10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229600" cy="1828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DĚKUJI ZA POZORNOST</a:t>
            </a:r>
            <a:endParaRPr lang="cs-CZ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>
                <a:solidFill>
                  <a:schemeClr val="bg1"/>
                </a:solidFill>
              </a:rPr>
              <a:pPr/>
              <a:t>11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Motivace a důvody </a:t>
            </a:r>
            <a:endParaRPr lang="cs-CZ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>
                <a:solidFill>
                  <a:schemeClr val="bg1"/>
                </a:solidFill>
              </a:rPr>
              <a:pPr/>
              <a:t>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1571604" y="1500174"/>
            <a:ext cx="6000792" cy="45005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sz="2400" dirty="0" smtClean="0"/>
              <a:t>Vytvoření hodnoty</a:t>
            </a:r>
          </a:p>
          <a:p>
            <a:pPr algn="ctr"/>
            <a:endParaRPr lang="cs-CZ" dirty="0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3286116" y="3429000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2428860" y="4786322"/>
            <a:ext cx="43577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214678" y="3643314"/>
            <a:ext cx="29289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Prohloubení znalostí v oblasti povrchových úprav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857620" y="2428868"/>
            <a:ext cx="1428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Formulace postupu renovace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Cíl práce</a:t>
            </a:r>
            <a:endParaRPr lang="cs-CZ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>
                <a:solidFill>
                  <a:schemeClr val="bg1"/>
                </a:solidFill>
              </a:rPr>
              <a:pPr/>
              <a:t>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8596" y="3000372"/>
            <a:ext cx="8229600" cy="2428892"/>
          </a:xfrm>
        </p:spPr>
        <p:txBody>
          <a:bodyPr/>
          <a:lstStyle/>
          <a:p>
            <a:pPr lvl="0"/>
            <a:r>
              <a:rPr lang="cs-CZ" dirty="0" smtClean="0"/>
              <a:t>Oprava poškozených dílů motocyklu </a:t>
            </a:r>
          </a:p>
          <a:p>
            <a:pPr lvl="0"/>
            <a:r>
              <a:rPr lang="cs-CZ" dirty="0" smtClean="0"/>
              <a:t>Renovace zachovalých dílů motocyklu </a:t>
            </a:r>
          </a:p>
          <a:p>
            <a:pPr lvl="0"/>
            <a:r>
              <a:rPr lang="cs-CZ" dirty="0" smtClean="0"/>
              <a:t>Povrchová úprava všech dílů motocyklu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Postup určení odstínu laku</a:t>
            </a:r>
            <a:endParaRPr lang="cs-CZ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66310"/>
          </a:xfrm>
        </p:spPr>
        <p:txBody>
          <a:bodyPr/>
          <a:lstStyle/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Volba vzorku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Volba metody určení odstínu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Vyhodnocení</a:t>
            </a:r>
          </a:p>
          <a:p>
            <a:pPr>
              <a:buNone/>
            </a:pPr>
            <a:endParaRPr lang="cs-C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>
                <a:solidFill>
                  <a:schemeClr val="bg1"/>
                </a:solidFill>
              </a:rPr>
              <a:pPr/>
              <a:t>4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Metodika práce</a:t>
            </a:r>
            <a:endParaRPr lang="cs-CZ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148840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     Pro splnění cíle bakalářské práce jsem zvolil následující metodiku práce:</a:t>
            </a:r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smtClean="0"/>
              <a:t>Analýza a popis renovace motocyklů</a:t>
            </a:r>
          </a:p>
          <a:p>
            <a:pPr lvl="0"/>
            <a:r>
              <a:rPr lang="cs-CZ" dirty="0" smtClean="0"/>
              <a:t>Oprava poškozených dílů motocyklu</a:t>
            </a:r>
          </a:p>
          <a:p>
            <a:pPr lvl="0"/>
            <a:r>
              <a:rPr lang="cs-CZ" dirty="0" smtClean="0"/>
              <a:t>Renovace zachovalých dílů motocyklu</a:t>
            </a:r>
          </a:p>
          <a:p>
            <a:pPr lvl="0"/>
            <a:r>
              <a:rPr lang="cs-CZ" dirty="0" smtClean="0"/>
              <a:t>Povrchová úprava</a:t>
            </a:r>
          </a:p>
          <a:p>
            <a:pPr lvl="0"/>
            <a:r>
              <a:rPr lang="cs-CZ" dirty="0" smtClean="0"/>
              <a:t>Kompletní montáž motocyklu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>
                <a:solidFill>
                  <a:schemeClr val="bg1"/>
                </a:solidFill>
              </a:rPr>
              <a:pPr/>
              <a:t>5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Stav motocyklu před započetím renovace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>
                <a:solidFill>
                  <a:schemeClr val="bg1"/>
                </a:solidFill>
              </a:rPr>
              <a:pPr/>
              <a:t>6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Moje\Desktop\ČZ 125 Deluxe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0" y="2102802"/>
            <a:ext cx="4937760" cy="3703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je\Desktop\ČZ 125 Deluxe\100_7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789609" cy="4342577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motocyklu po renovaci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>
                <a:solidFill>
                  <a:schemeClr val="bg1"/>
                </a:solidFill>
              </a:rPr>
              <a:pPr/>
              <a:t>7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Naplnění cíle</a:t>
            </a:r>
            <a:endParaRPr lang="cs-CZ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4709160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Zdařilá oprava poškozených dílů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Dosažená kvalita povrchových úprav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Bezchybná kompletace motocyklu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Prohloubení znalostí a zručnosti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Možnosti využití v praxi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>
                <a:solidFill>
                  <a:schemeClr val="bg1"/>
                </a:solidFill>
              </a:rPr>
              <a:pPr/>
              <a:t>8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Doplňující dotaz oponenta</a:t>
            </a:r>
            <a:endParaRPr lang="cs-CZ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Můžete podrobněji popsat postup zjištění původního odstínu lakování motocyklu před definitivní volbou barvy při renovaci?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F647-4F57-4AC8-9A27-C49462066548}" type="slidenum">
              <a:rPr lang="cs-CZ" smtClean="0">
                <a:solidFill>
                  <a:schemeClr val="bg1"/>
                </a:solidFill>
              </a:rPr>
              <a:pPr/>
              <a:t>9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904</TotalTime>
  <Words>166</Words>
  <Application>Microsoft Office PowerPoint</Application>
  <PresentationFormat>Předvádění na obrazovce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Vrchol</vt:lpstr>
      <vt:lpstr>Renovace motocyklu  ČZ 125/453 Deluxe</vt:lpstr>
      <vt:lpstr>Motivace a důvody </vt:lpstr>
      <vt:lpstr>Cíl práce</vt:lpstr>
      <vt:lpstr>Postup určení odstínu laku</vt:lpstr>
      <vt:lpstr>Metodika práce</vt:lpstr>
      <vt:lpstr>Stav motocyklu před započetím renovace</vt:lpstr>
      <vt:lpstr>Stav motocyklu po renovaci</vt:lpstr>
      <vt:lpstr>Naplnění cíle</vt:lpstr>
      <vt:lpstr>1. Doplňující dotaz oponenta</vt:lpstr>
      <vt:lpstr>2. Doplňující dotaz oponenta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Renovace motocyklu  ČZ 125/453 Deluxe</dc:title>
  <dc:creator>Moje</dc:creator>
  <cp:lastModifiedBy>Moje</cp:lastModifiedBy>
  <cp:revision>53</cp:revision>
  <dcterms:created xsi:type="dcterms:W3CDTF">2017-06-11T18:14:16Z</dcterms:created>
  <dcterms:modified xsi:type="dcterms:W3CDTF">2017-06-18T16:20:11Z</dcterms:modified>
</cp:coreProperties>
</file>