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3" r:id="rId5"/>
    <p:sldId id="260" r:id="rId6"/>
    <p:sldId id="262" r:id="rId7"/>
    <p:sldId id="264" r:id="rId8"/>
    <p:sldId id="265" r:id="rId9"/>
    <p:sldId id="261" r:id="rId10"/>
    <p:sldId id="25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7" autoAdjust="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C9FC29-BDB3-4A16-A8B5-4A8882B1823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A7732B-6EDD-4ABF-A2B8-68275E05A3B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851648" cy="1499592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 systému údržby strojů, nástrojů a přípravků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437112"/>
            <a:ext cx="7854696" cy="2420888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Autor: Radek Novotný	</a:t>
            </a:r>
          </a:p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Ing. Daniel Kučerka,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Oponent práce: Ing.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Lucia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Krištofiaková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České Budějovice, červen 2017</a:t>
            </a:r>
          </a:p>
          <a:p>
            <a:pPr algn="l"/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836712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Ústav technicko-technologický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otázky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1. Uveďte nejvýznamnější zjištění z Vašeho výzkumu?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2. Obeznámili jste firmu SAN – Tábor s výsledky     výzkumu a návrhem systému údržby?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Téma souvisí se studijním zaměřením 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Stejná firma, u které byla absolvována praxe 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Zdokonalení znalostí ohledně údržby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Navrhnout systém údržby vybraného typu strojů, nástrojů a přípravků.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Práce se zaobírá stanovením postupů a metodiky pro údržbu, finanční náročností.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Obsah bakalářské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Teoretická část</a:t>
            </a:r>
          </a:p>
          <a:p>
            <a:pPr marL="850392" lvl="1" indent="-457200"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Co je to údržba</a:t>
            </a:r>
          </a:p>
          <a:p>
            <a:pPr marL="850392" lvl="1" indent="-457200"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Rozdělení strojů</a:t>
            </a:r>
          </a:p>
          <a:p>
            <a:pPr marL="850392" lvl="1" indent="-457200"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Rozdělení nástrojů</a:t>
            </a:r>
          </a:p>
          <a:p>
            <a:pPr marL="850392" lvl="1" indent="-457200"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Rozdělení přípravků</a:t>
            </a:r>
          </a:p>
          <a:p>
            <a:pPr marL="850392" lvl="1" indent="-45720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Aplikační část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Měření teploty v řezu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Systém LOTO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reventivní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systém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údržby obráběcího centra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Návrhy opatření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 lvl="1"/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Každodenní péče o stroje a zařízení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Předcházet poruchám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Plány na opravu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Historie údržby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Pozorování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Zapojení do provozu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Sběr informací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Konzultace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Výsledky a přínos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Seznámení s pracovištěm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Sestavení plánu na údržbu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Předání servisních úkonů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Vytvoření 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ystém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preventivní údržby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Kontrola </a:t>
            </a:r>
          </a:p>
          <a:p>
            <a:pPr>
              <a:lnSpc>
                <a:spcPct val="150000"/>
              </a:lnSpc>
            </a:pPr>
            <a:r>
              <a:rPr lang="cs-CZ" smtClean="0">
                <a:latin typeface="Arial" pitchFamily="34" charset="0"/>
                <a:cs typeface="Arial" pitchFamily="34" charset="0"/>
              </a:rPr>
              <a:t>Popsání úkonů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 práce byl splněn</a:t>
            </a:r>
          </a:p>
          <a:p>
            <a:pPr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688" y="2420888"/>
            <a:ext cx="8866312" cy="121274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759" y="5386586"/>
            <a:ext cx="1479241" cy="14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190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Návrh systému údržby strojů, nástrojů a přípravků</vt:lpstr>
      <vt:lpstr>Motivace a důvody k řešení daného problému</vt:lpstr>
      <vt:lpstr>Cíl práce </vt:lpstr>
      <vt:lpstr>Obsah bakalářské práce</vt:lpstr>
      <vt:lpstr>Výzkumný problém</vt:lpstr>
      <vt:lpstr>Použité metody</vt:lpstr>
      <vt:lpstr>Výsledky a přínos práce</vt:lpstr>
      <vt:lpstr>Závěr</vt:lpstr>
      <vt:lpstr>Děkuji za pozornost</vt:lpstr>
      <vt:lpstr>Doplňující otázky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systému údržby strojů, nástrojů a přípravků</dc:title>
  <dc:creator>Novotný</dc:creator>
  <cp:lastModifiedBy>Novotný</cp:lastModifiedBy>
  <cp:revision>17</cp:revision>
  <dcterms:created xsi:type="dcterms:W3CDTF">2017-06-12T09:13:33Z</dcterms:created>
  <dcterms:modified xsi:type="dcterms:W3CDTF">2017-06-21T14:11:44Z</dcterms:modified>
</cp:coreProperties>
</file>