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6737896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34435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33720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37666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95769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81814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15138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61107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56928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2876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96402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66024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28916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85766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09827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40254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832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B2A22E-F3F5-43DC-903B-E66598FB89B2}" type="datetimeFigureOut">
              <a:rPr lang="cs-CZ" smtClean="0"/>
              <a:t>21.06.2017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685ABB-8765-4C72-8375-6E8EE07AEB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41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1404" y="566236"/>
            <a:ext cx="6790544" cy="301197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Návrh konstrukčního řešení poloautomatického stroje pro montáž </a:t>
            </a:r>
            <a:r>
              <a:rPr lang="cs-CZ" sz="4000" b="1" dirty="0" err="1"/>
              <a:t>Gehause</a:t>
            </a:r>
            <a:endParaRPr lang="cs-CZ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1047" y="4627518"/>
            <a:ext cx="5111648" cy="1364531"/>
          </a:xfrm>
        </p:spPr>
        <p:txBody>
          <a:bodyPr>
            <a:noAutofit/>
          </a:bodyPr>
          <a:lstStyle/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Lukáš Cajkář</a:t>
            </a:r>
          </a:p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Vedoucí práce: Ing. Martin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Podařil,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Ph.D.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Oponent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 Ing. Monika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Karková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Ph.D.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108000"/>
            <a:ext cx="1282695" cy="12826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2325" y="212293"/>
            <a:ext cx="4946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 Budějovicích</a:t>
            </a:r>
          </a:p>
        </p:txBody>
      </p:sp>
    </p:spTree>
    <p:extLst>
      <p:ext uri="{BB962C8B-B14F-4D97-AF65-F5344CB8AC3E}">
        <p14:creationId xmlns:p14="http://schemas.microsoft.com/office/powerpoint/2010/main" val="895866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8997" y="2645764"/>
            <a:ext cx="6211003" cy="175259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108000"/>
            <a:ext cx="1280160" cy="1280160"/>
          </a:xfrm>
        </p:spPr>
      </p:pic>
    </p:spTree>
    <p:extLst>
      <p:ext uri="{BB962C8B-B14F-4D97-AF65-F5344CB8AC3E}">
        <p14:creationId xmlns:p14="http://schemas.microsoft.com/office/powerpoint/2010/main" val="2081720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8997" y="0"/>
            <a:ext cx="6211003" cy="175259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Motivace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108000"/>
            <a:ext cx="1280160" cy="128016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8997" y="1752599"/>
            <a:ext cx="7157803" cy="3346824"/>
          </a:xfr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Zdokonalení dovedností v programu Autodesk INVENTOR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získaných vědomostí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Vytváření užitných hodnot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20989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8997" y="0"/>
            <a:ext cx="6211003" cy="175259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108000"/>
            <a:ext cx="1280160" cy="128016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8997" y="1345008"/>
            <a:ext cx="7157803" cy="3346824"/>
          </a:xfr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konstrukčního řešení funkčního poloautomatického stroje pro průmyslovou výrobu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45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8997" y="0"/>
            <a:ext cx="6211003" cy="175259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Výzkumný problém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108000"/>
            <a:ext cx="1280160" cy="1280160"/>
          </a:xfrm>
        </p:spPr>
      </p:pic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26" y="2093322"/>
            <a:ext cx="1873978" cy="1846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143" y="2087378"/>
            <a:ext cx="2421344" cy="185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48" y="2092861"/>
            <a:ext cx="2267851" cy="184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553501" y="3566841"/>
            <a:ext cx="2360345" cy="3292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964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8997" y="0"/>
            <a:ext cx="6211003" cy="175259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108000"/>
            <a:ext cx="1280160" cy="128016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8997" y="1345008"/>
            <a:ext cx="7157803" cy="3346824"/>
          </a:xfr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 prostředí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Autodesk INVENTOR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Sešit povinností</a:t>
            </a: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2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8997" y="0"/>
            <a:ext cx="6211003" cy="175259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Hotový model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108000"/>
            <a:ext cx="1280160" cy="1280160"/>
          </a:xfr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98983" y="1269636"/>
            <a:ext cx="3471029" cy="55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65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8997" y="0"/>
            <a:ext cx="6211003" cy="175259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Popis funkcí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108000"/>
            <a:ext cx="1280160" cy="128016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265" y="1496160"/>
            <a:ext cx="6910465" cy="4525389"/>
          </a:xfrm>
        </p:spPr>
      </p:pic>
    </p:spTree>
    <p:extLst>
      <p:ext uri="{BB962C8B-B14F-4D97-AF65-F5344CB8AC3E}">
        <p14:creationId xmlns:p14="http://schemas.microsoft.com/office/powerpoint/2010/main" val="3288553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8997" y="0"/>
            <a:ext cx="6211003" cy="175259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Dosažené výsledky a přínos práce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108000"/>
            <a:ext cx="1280160" cy="128016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8997" y="1345008"/>
            <a:ext cx="7157803" cy="3346824"/>
          </a:xfr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Naplnění cíle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Mnoho užitečných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zkušeností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 pozice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67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8997" y="0"/>
            <a:ext cx="6211003" cy="1752599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Otázka od vedoucího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108000"/>
            <a:ext cx="1280160" cy="128016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528997" y="1345008"/>
            <a:ext cx="7157803" cy="3346824"/>
          </a:xfrm>
        </p:spPr>
        <p:txBody>
          <a:bodyPr/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závere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spomínate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že musel byť kladený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dôraz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bezpečnostné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prvky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podľa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normy.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Môžete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tieto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bezpečnostné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prvky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popísať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93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548</TotalTime>
  <Words>116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Parallax</vt:lpstr>
      <vt:lpstr>Návrh konstrukčního řešení poloautomatického stroje pro montáž Gehause</vt:lpstr>
      <vt:lpstr>Motivace</vt:lpstr>
      <vt:lpstr>Cíl práce</vt:lpstr>
      <vt:lpstr>Výzkumný problém</vt:lpstr>
      <vt:lpstr>Metodika práce</vt:lpstr>
      <vt:lpstr>Hotový model</vt:lpstr>
      <vt:lpstr>Popis funkcí</vt:lpstr>
      <vt:lpstr>Dosažené výsledky a přínos práce</vt:lpstr>
      <vt:lpstr>Otázka od vedoucího</vt:lpstr>
      <vt:lpstr>Děkuji za pozornost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Lukáš Cajkář</dc:creator>
  <cp:lastModifiedBy>Lukáš Cajkář</cp:lastModifiedBy>
  <cp:revision>16</cp:revision>
  <dcterms:created xsi:type="dcterms:W3CDTF">2017-06-20T09:07:41Z</dcterms:created>
  <dcterms:modified xsi:type="dcterms:W3CDTF">2017-06-21T08:26:55Z</dcterms:modified>
</cp:coreProperties>
</file>