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2" r:id="rId1"/>
    <p:sldMasterId id="2147483895" r:id="rId2"/>
    <p:sldMasterId id="2147483907" r:id="rId3"/>
  </p:sldMasterIdLst>
  <p:sldIdLst>
    <p:sldId id="256" r:id="rId4"/>
    <p:sldId id="257" r:id="rId5"/>
    <p:sldId id="258" r:id="rId6"/>
    <p:sldId id="260" r:id="rId7"/>
    <p:sldId id="259" r:id="rId8"/>
    <p:sldId id="261" r:id="rId9"/>
    <p:sldId id="264" r:id="rId10"/>
    <p:sldId id="265" r:id="rId11"/>
    <p:sldId id="267" r:id="rId12"/>
    <p:sldId id="262" r:id="rId13"/>
    <p:sldId id="263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26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661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907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949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798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064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30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1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41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684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772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203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499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396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966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6919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2398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1204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470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838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4605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2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7716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4595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255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3787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23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7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267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5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34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758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463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32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44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34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138401" y="275871"/>
            <a:ext cx="6217920" cy="1002362"/>
          </a:xfrm>
        </p:spPr>
        <p:txBody>
          <a:bodyPr>
            <a:normAutofit fontScale="90000"/>
          </a:bodyPr>
          <a:lstStyle/>
          <a:p>
            <a:r>
              <a:rPr lang="cs-CZ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Vysoká škola technická a ekonomická</a:t>
            </a:r>
            <a:br>
              <a:rPr lang="cs-CZ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Ústav technicko - technologický</a:t>
            </a:r>
            <a:endParaRPr lang="cs-CZ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</a:pP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práce:	</a:t>
            </a:r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Petr Kučera</a:t>
            </a: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spcBef>
                <a:spcPts val="6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</a:pP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Vedoucí práce:  </a:t>
            </a:r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Martin Podařil, Ph.D.	</a:t>
            </a:r>
          </a:p>
          <a:p>
            <a:pPr>
              <a:spcBef>
                <a:spcPts val="6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</a:pP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Oponent práce: </a:t>
            </a:r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</a:t>
            </a:r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Kučerka, </a:t>
            </a: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PhD.</a:t>
            </a:r>
          </a:p>
          <a:p>
            <a:endParaRPr lang="cs-C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367541" y="1566760"/>
            <a:ext cx="64303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Konstrukční návrh ultrazvukového čistícího zařízení</a:t>
            </a:r>
            <a:endParaRPr lang="cs-CZ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51" y="547585"/>
            <a:ext cx="203835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2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a zpětná vazba:</a:t>
            </a:r>
            <a:endParaRPr lang="cs-C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Konzultace </a:t>
            </a: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hlavním </a:t>
            </a:r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konstruktérem</a:t>
            </a:r>
          </a:p>
          <a:p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Vzájemná </a:t>
            </a: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komunikace </a:t>
            </a:r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 </a:t>
            </a: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hlavním konstruktérem </a:t>
            </a:r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firmou </a:t>
            </a: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požadující konstrukční návrh přes vedení </a:t>
            </a:r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firmy</a:t>
            </a:r>
          </a:p>
          <a:p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Externí audit</a:t>
            </a:r>
            <a:endParaRPr lang="cs-C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32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Volba materiálu:</a:t>
            </a:r>
            <a:endParaRPr lang="cs-C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1.4301 (X5CrNi18-10) dle DIN 17440 / 17457 / 10088-2 a </a:t>
            </a:r>
            <a:r>
              <a:rPr lang="it-I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10088-3</a:t>
            </a:r>
            <a:endParaRPr lang="cs-CZ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Odolný proti korozi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Výborná svařitelnost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Nemagnetický</a:t>
            </a:r>
            <a:endParaRPr lang="cs-C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418" y="2549001"/>
            <a:ext cx="4264262" cy="342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5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2343834"/>
            <a:ext cx="10058400" cy="2636497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vám za pozornost</a:t>
            </a:r>
            <a:endParaRPr lang="cs-CZ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799604" y="4980331"/>
            <a:ext cx="5392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Nějaké dotazy ?</a:t>
            </a:r>
            <a:endParaRPr lang="cs-CZ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00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Obsah:</a:t>
            </a:r>
            <a:endParaRPr lang="cs-C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Cíl práce</a:t>
            </a:r>
          </a:p>
          <a:p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Motivace a důvod vzatí témata</a:t>
            </a:r>
          </a:p>
          <a:p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Definice zařízení</a:t>
            </a:r>
          </a:p>
          <a:p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Metodika práce</a:t>
            </a:r>
          </a:p>
          <a:p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Teoretická část</a:t>
            </a:r>
          </a:p>
          <a:p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Změna technologie výroby</a:t>
            </a:r>
          </a:p>
          <a:p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Otázky od vedoucího a oponenta práce</a:t>
            </a:r>
          </a:p>
          <a:p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Kontrola a zpětná vazba</a:t>
            </a:r>
          </a:p>
          <a:p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Volba materiálu</a:t>
            </a:r>
          </a:p>
          <a:p>
            <a:endParaRPr lang="cs-C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25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 práce:</a:t>
            </a:r>
            <a:endParaRPr lang="cs-C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Vytvořit 3D modely</a:t>
            </a:r>
          </a:p>
          <a:p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Vytvořit výkresovou dokumentaci</a:t>
            </a:r>
          </a:p>
          <a:p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Volba vhodných materiálů</a:t>
            </a:r>
            <a:endParaRPr lang="cs-C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830" y="746974"/>
            <a:ext cx="4276279" cy="302002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278" y="3492205"/>
            <a:ext cx="4170404" cy="237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6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Motivace a důvod vzatí témata:</a:t>
            </a:r>
            <a:endParaRPr lang="cs-C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Prohloubení znalostí používaného programu</a:t>
            </a:r>
            <a:endParaRPr lang="cs-CZ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Nejzajímavější konstrukční návrh</a:t>
            </a:r>
          </a:p>
          <a:p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Podobnost náplně práce ve firmě nástupu po absolvování studia</a:t>
            </a:r>
            <a:endParaRPr lang="cs-C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71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Definice zařízení:</a:t>
            </a:r>
            <a:endParaRPr lang="cs-C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32875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Dělení: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Dle velikosti na ultrazvukové vany, ultrazvukové linky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Dle použití na laboratorní, průmyslné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Dle provedení na ruční, poloautomatické, automatické</a:t>
            </a:r>
          </a:p>
          <a:p>
            <a:pPr lvl="1"/>
            <a:endParaRPr lang="cs-CZ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168" lvl="1" indent="0">
              <a:buNone/>
            </a:pPr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Výhody: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Ekologické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Rychlé a kvalitní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Lze čistit členité díly, slepé otvory a další nepřístupná místa</a:t>
            </a:r>
          </a:p>
          <a:p>
            <a:pPr marL="201168" lvl="1" indent="0">
              <a:buNone/>
            </a:pPr>
            <a:endParaRPr lang="cs-CZ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168" lvl="1" indent="0">
              <a:buNone/>
            </a:pPr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Nevýhody: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Pořizovací cena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Ekonomická náročnost</a:t>
            </a:r>
          </a:p>
          <a:p>
            <a:pPr lvl="1"/>
            <a:endParaRPr lang="cs-C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98" y="1845733"/>
            <a:ext cx="2760463" cy="308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2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Metodika práce:</a:t>
            </a:r>
            <a:endParaRPr lang="cs-C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Autodesk Inventor 2017</a:t>
            </a:r>
          </a:p>
          <a:p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PDF prohlížeč</a:t>
            </a:r>
            <a:endParaRPr lang="cs-C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393" y="1845734"/>
            <a:ext cx="5250287" cy="247930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36" y="3392766"/>
            <a:ext cx="2962756" cy="289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2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Teoretická část:</a:t>
            </a:r>
            <a:endParaRPr lang="cs-C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Laser (Dělení materiálu na potřebné rozměry)</a:t>
            </a:r>
            <a:endParaRPr lang="cs-C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Vrtání (Tvorba rotačních komponentů, dokončovací práce po svařování)</a:t>
            </a:r>
          </a:p>
          <a:p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Ohýbání (Tváření komponentů do požadovaného tvaru)</a:t>
            </a:r>
          </a:p>
          <a:p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Svařování (Kompletace výrobku)</a:t>
            </a:r>
            <a:endParaRPr lang="cs-C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38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Změna technologie výroby:</a:t>
            </a:r>
            <a:endParaRPr lang="cs-C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Přechod z ručního svařování na svařování pomocí CNC svařovacího centra</a:t>
            </a:r>
            <a:endParaRPr lang="cs-C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027" y="2789862"/>
            <a:ext cx="4620653" cy="307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2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Otázky od vedoucího a oponenta práce:</a:t>
            </a:r>
            <a:endParaRPr lang="cs-C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Popište požadavky firmy na konstrukční návrh, dostali jste zpětnou vazbu od firmy ?</a:t>
            </a:r>
          </a:p>
          <a:p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Vysvětlete, proč jste v rámci aplikační části neuvedl výběr vhodných materiálů.</a:t>
            </a:r>
          </a:p>
          <a:p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Proč </a:t>
            </a: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výkresová dokumentace bez základních </a:t>
            </a:r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informací ?</a:t>
            </a:r>
            <a:endParaRPr lang="cs-C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507741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TM02900688[[fn=Fazeta]]</Template>
  <TotalTime>174</TotalTime>
  <Words>310</Words>
  <Application>Microsoft Office PowerPoint</Application>
  <PresentationFormat>Širokoúhlá obrazovka</PresentationFormat>
  <Paragraphs>64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Wingdings 2</vt:lpstr>
      <vt:lpstr>HDOfficeLightV0</vt:lpstr>
      <vt:lpstr>1_HDOfficeLightV0</vt:lpstr>
      <vt:lpstr>Retrospektiva</vt:lpstr>
      <vt:lpstr>Vysoká škola technická a ekonomická Ústav technicko - technologický</vt:lpstr>
      <vt:lpstr>Obsah:</vt:lpstr>
      <vt:lpstr>Cíl práce:</vt:lpstr>
      <vt:lpstr>Motivace a důvod vzatí témata:</vt:lpstr>
      <vt:lpstr>Definice zařízení:</vt:lpstr>
      <vt:lpstr>Metodika práce:</vt:lpstr>
      <vt:lpstr>Teoretická část:</vt:lpstr>
      <vt:lpstr>Změna technologie výroby:</vt:lpstr>
      <vt:lpstr>Otázky od vedoucího a oponenta práce:</vt:lpstr>
      <vt:lpstr>Kontrola a zpětná vazba:</vt:lpstr>
      <vt:lpstr>Volba materiálu: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Kucerovic1302</dc:creator>
  <cp:lastModifiedBy>Acer</cp:lastModifiedBy>
  <cp:revision>18</cp:revision>
  <dcterms:created xsi:type="dcterms:W3CDTF">2017-06-20T09:10:22Z</dcterms:created>
  <dcterms:modified xsi:type="dcterms:W3CDTF">2017-06-21T17:52:23Z</dcterms:modified>
</cp:coreProperties>
</file>