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84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33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651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378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767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71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292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421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88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76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26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9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39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17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22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21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BA58F6-C2AC-41AF-B75E-5AA18309A60F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B468BD8-F074-4770-82EA-A050DD8B6B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36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0954" y="425307"/>
            <a:ext cx="5603631" cy="811841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b="1" dirty="0"/>
              <a:t>Vysoká škola technická a ekonomická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Ústav technicko-technologický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0614" y="1816447"/>
            <a:ext cx="8499231" cy="801901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/>
              <a:t>Prezentace k obhajobě bakalářské práce</a:t>
            </a:r>
            <a:endParaRPr lang="cs-CZ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729" y="302116"/>
            <a:ext cx="1058225" cy="105822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562833" y="2951262"/>
            <a:ext cx="8374797" cy="86474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2400" b="1" dirty="0" smtClean="0"/>
              <a:t>Analýza procesu montáže stroje BRAM z hlediska úspory času při odstranění výrobních a konstrukčních nedostatků</a:t>
            </a:r>
            <a:endParaRPr lang="cs-CZ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46431" y="5838092"/>
            <a:ext cx="7174524" cy="8909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Vedoucí bakalářské práce: 		Ing. Martin Podařil, Ph.D.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Oponent bakalářské práce:		Ing. Lucia Krištofiaková, Ph.D.</a:t>
            </a:r>
            <a:endParaRPr lang="cs-CZ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607009" y="4365382"/>
            <a:ext cx="2286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Václav Novotný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94213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188" y="2373923"/>
            <a:ext cx="10018713" cy="1752599"/>
          </a:xfrm>
        </p:spPr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9629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1879" y="339969"/>
            <a:ext cx="10018713" cy="633045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Osnova</a:t>
            </a:r>
            <a:endParaRPr lang="cs-CZ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1879" y="1471245"/>
            <a:ext cx="10018713" cy="312420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Důvody k řešení daného problému</a:t>
            </a:r>
          </a:p>
          <a:p>
            <a:r>
              <a:rPr lang="cs-CZ" dirty="0" smtClean="0"/>
              <a:t>Cíl práce</a:t>
            </a:r>
          </a:p>
          <a:p>
            <a:r>
              <a:rPr lang="cs-CZ" dirty="0" smtClean="0"/>
              <a:t>Výzkumné otázky</a:t>
            </a:r>
          </a:p>
          <a:p>
            <a:r>
              <a:rPr lang="cs-CZ" dirty="0" smtClean="0"/>
              <a:t>Použité metody</a:t>
            </a:r>
          </a:p>
          <a:p>
            <a:r>
              <a:rPr lang="cs-CZ" dirty="0" smtClean="0"/>
              <a:t>Dosažené výsledky</a:t>
            </a:r>
          </a:p>
          <a:p>
            <a:r>
              <a:rPr lang="cs-CZ" dirty="0" smtClean="0"/>
              <a:t>Závěr</a:t>
            </a:r>
          </a:p>
          <a:p>
            <a:r>
              <a:rPr lang="cs-CZ" dirty="0" smtClean="0"/>
              <a:t>Odpovědi na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683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Důvody k řešení daného problému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92569"/>
            <a:ext cx="10018713" cy="3124201"/>
          </a:xfrm>
        </p:spPr>
        <p:txBody>
          <a:bodyPr/>
          <a:lstStyle/>
          <a:p>
            <a:r>
              <a:rPr lang="cs-CZ" dirty="0" smtClean="0"/>
              <a:t>Impulz </a:t>
            </a:r>
            <a:r>
              <a:rPr lang="cs-CZ" dirty="0" smtClean="0"/>
              <a:t>ze strany firmy</a:t>
            </a:r>
          </a:p>
          <a:p>
            <a:r>
              <a:rPr lang="cs-CZ" dirty="0" smtClean="0"/>
              <a:t>Absence uceleného přehledu nedostatků pro jejich nápravu</a:t>
            </a:r>
          </a:p>
          <a:p>
            <a:r>
              <a:rPr lang="cs-CZ" dirty="0" smtClean="0"/>
              <a:t>Zjednodušení práce montážních techniků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670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 </a:t>
            </a:r>
            <a:r>
              <a:rPr lang="cs-CZ" b="1" dirty="0" smtClean="0"/>
              <a:t>práce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87061"/>
            <a:ext cx="10018713" cy="3124201"/>
          </a:xfrm>
        </p:spPr>
        <p:txBody>
          <a:bodyPr/>
          <a:lstStyle/>
          <a:p>
            <a:r>
              <a:rPr lang="cs-CZ" dirty="0" smtClean="0"/>
              <a:t>Analyzovat proces montáže</a:t>
            </a:r>
          </a:p>
          <a:p>
            <a:r>
              <a:rPr lang="cs-CZ" dirty="0" smtClean="0"/>
              <a:t>Odhalit nedostatky v konstrukci</a:t>
            </a:r>
          </a:p>
          <a:p>
            <a:r>
              <a:rPr lang="cs-CZ" dirty="0" smtClean="0"/>
              <a:t>Zkrácení montážní doby stroje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3219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Výzkumné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39815"/>
            <a:ext cx="10018713" cy="1688123"/>
          </a:xfrm>
        </p:spPr>
        <p:txBody>
          <a:bodyPr/>
          <a:lstStyle/>
          <a:p>
            <a:r>
              <a:rPr lang="cs-CZ" dirty="0" smtClean="0"/>
              <a:t>Jaké jsou konstrukční a výrobní nedstatky stroje BRAM?</a:t>
            </a:r>
          </a:p>
          <a:p>
            <a:r>
              <a:rPr lang="cs-CZ" dirty="0" smtClean="0"/>
              <a:t>Lze nedostatkům předejít?</a:t>
            </a:r>
          </a:p>
          <a:p>
            <a:r>
              <a:rPr lang="cs-CZ" dirty="0" smtClean="0"/>
              <a:t>Jaká je teoretická úspora času při jejich odstranění?</a:t>
            </a: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7348" y="3094891"/>
            <a:ext cx="6166744" cy="3974124"/>
          </a:xfrm>
          <a:prstGeom prst="rect">
            <a:avLst/>
          </a:prstGeom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4243440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Použité </a:t>
            </a:r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215661"/>
            <a:ext cx="10018713" cy="2203938"/>
          </a:xfrm>
        </p:spPr>
        <p:txBody>
          <a:bodyPr/>
          <a:lstStyle/>
          <a:p>
            <a:r>
              <a:rPr lang="cs-CZ" dirty="0" smtClean="0"/>
              <a:t>Vlastní zkušenost</a:t>
            </a:r>
          </a:p>
          <a:p>
            <a:r>
              <a:rPr lang="cs-CZ" dirty="0" smtClean="0"/>
              <a:t>Konzultace s odborným personálem</a:t>
            </a:r>
          </a:p>
          <a:p>
            <a:r>
              <a:rPr lang="cs-CZ" dirty="0" smtClean="0"/>
              <a:t>Komunikace s konstrukčním oddělením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125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Dosažené </a:t>
            </a:r>
            <a:r>
              <a:rPr lang="cs-CZ" b="1" dirty="0" smtClean="0"/>
              <a:t>výsledky</a:t>
            </a:r>
            <a:endParaRPr lang="cs-CZ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0244591"/>
              </p:ext>
            </p:extLst>
          </p:nvPr>
        </p:nvGraphicFramePr>
        <p:xfrm>
          <a:off x="3200400" y="2438399"/>
          <a:ext cx="6381323" cy="3585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4595"/>
                <a:gridCol w="4427842"/>
                <a:gridCol w="1338886"/>
              </a:tblGrid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Číslo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Název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Možná úspora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Vícedílná konstrukce bočních stěn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Čištění a prořezávání závitů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Očištění dílů od dodavatele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Vedení rozvodů maziva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Zkracování ozubených hřebenů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Oprava plechování stroje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Vrtání děr do skeletu stroje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Vedení kabelů a hadic médií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50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Výměníky nástrojů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30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Kabely a konektory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30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Drobné nedostatky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30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85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326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81" marR="600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210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Závěrečné shrnutí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elké množství nedostatků</a:t>
            </a:r>
          </a:p>
          <a:p>
            <a:r>
              <a:rPr lang="cs-CZ" dirty="0" smtClean="0"/>
              <a:t>Teoretická úspora času přes 300 hodin</a:t>
            </a:r>
          </a:p>
          <a:p>
            <a:r>
              <a:rPr lang="cs-CZ" dirty="0" smtClean="0"/>
              <a:t>Možnost dalších chyb a nedostatků</a:t>
            </a:r>
          </a:p>
          <a:p>
            <a:r>
              <a:rPr lang="cs-CZ" dirty="0" smtClean="0"/>
              <a:t>Přínos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Cíl práce byl splněn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037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Odpovědi na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520461"/>
            <a:ext cx="10018713" cy="1055077"/>
          </a:xfrm>
        </p:spPr>
        <p:txBody>
          <a:bodyPr/>
          <a:lstStyle/>
          <a:p>
            <a:r>
              <a:rPr lang="cs-CZ" dirty="0"/>
              <a:t>Konzultovali </a:t>
            </a:r>
            <a:r>
              <a:rPr lang="cs-CZ" dirty="0" smtClean="0"/>
              <a:t>jste výsledek </a:t>
            </a:r>
            <a:r>
              <a:rPr lang="cs-CZ" dirty="0"/>
              <a:t>práce </a:t>
            </a:r>
            <a:r>
              <a:rPr lang="cs-CZ" dirty="0" smtClean="0"/>
              <a:t>se zadavatelem</a:t>
            </a:r>
            <a:r>
              <a:rPr lang="cs-CZ" dirty="0"/>
              <a:t>? </a:t>
            </a:r>
            <a:r>
              <a:rPr lang="cs-CZ" dirty="0" smtClean="0"/>
              <a:t>Pokud ano</a:t>
            </a:r>
            <a:r>
              <a:rPr lang="cs-CZ" dirty="0"/>
              <a:t>, </a:t>
            </a:r>
            <a:r>
              <a:rPr lang="cs-CZ" dirty="0" smtClean="0"/>
              <a:t>jaká byla spětná vazba</a:t>
            </a:r>
            <a:r>
              <a:rPr lang="cs-CZ" dirty="0" smtClean="0"/>
              <a:t>?</a:t>
            </a:r>
            <a:endParaRPr lang="cs-CZ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84309" y="3657600"/>
            <a:ext cx="10018713" cy="1055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Při opravě plechování stroje uvádíte </a:t>
            </a:r>
            <a:r>
              <a:rPr lang="cs-CZ" dirty="0" smtClean="0"/>
              <a:t>možnou </a:t>
            </a:r>
            <a:r>
              <a:rPr lang="cs-CZ" dirty="0"/>
              <a:t>úsporu 60 </a:t>
            </a:r>
            <a:r>
              <a:rPr lang="cs-CZ" dirty="0" smtClean="0"/>
              <a:t>hodin</a:t>
            </a:r>
            <a:r>
              <a:rPr lang="cs-CZ" dirty="0"/>
              <a:t>. </a:t>
            </a:r>
            <a:r>
              <a:rPr lang="cs-CZ" dirty="0" smtClean="0"/>
              <a:t>Jak </a:t>
            </a:r>
            <a:r>
              <a:rPr lang="cs-CZ" dirty="0"/>
              <a:t>jste postupoval při určení počtu hodin úspory?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9207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342</TotalTime>
  <Words>248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Times New Roman</vt:lpstr>
      <vt:lpstr>Parallax</vt:lpstr>
      <vt:lpstr>Vysoká škola technická a ekonomická Ústav technicko-technologický</vt:lpstr>
      <vt:lpstr>Osnova</vt:lpstr>
      <vt:lpstr>Důvody k řešení daného problému</vt:lpstr>
      <vt:lpstr>Cíl práce</vt:lpstr>
      <vt:lpstr>Výzkumné otázky</vt:lpstr>
      <vt:lpstr>Použité metody</vt:lpstr>
      <vt:lpstr>Dosažené výsledky</vt:lpstr>
      <vt:lpstr>Závěrečné shrnutí</vt:lpstr>
      <vt:lpstr>Odpovědi na otázky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Ústav technicko-technologický</dc:title>
  <dc:creator>W3nCZ4</dc:creator>
  <cp:lastModifiedBy>W3nCZ4</cp:lastModifiedBy>
  <cp:revision>16</cp:revision>
  <dcterms:created xsi:type="dcterms:W3CDTF">2017-06-20T16:21:51Z</dcterms:created>
  <dcterms:modified xsi:type="dcterms:W3CDTF">2017-06-21T17:19:00Z</dcterms:modified>
</cp:coreProperties>
</file>