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8" r:id="rId9"/>
    <p:sldId id="266" r:id="rId10"/>
    <p:sldId id="269" r:id="rId11"/>
    <p:sldId id="270" r:id="rId12"/>
    <p:sldId id="267" r:id="rId13"/>
    <p:sldId id="261" r:id="rId14"/>
    <p:sldId id="271" r:id="rId15"/>
    <p:sldId id="262" r:id="rId16"/>
    <p:sldId id="263" r:id="rId17"/>
  </p:sldIdLst>
  <p:sldSz cx="9144000" cy="6858000" type="screen4x3"/>
  <p:notesSz cx="6858000" cy="9144000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Palatino Linotype" pitchFamily="18" charset="0"/>
      <p:regular r:id="rId26"/>
      <p:bold r:id="rId27"/>
      <p:italic r:id="rId28"/>
      <p:boldItalic r:id="rId2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21.6.2017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4267200"/>
          </a:xfrm>
        </p:spPr>
        <p:txBody>
          <a:bodyPr>
            <a:normAutofit/>
          </a:bodyPr>
          <a:lstStyle/>
          <a:p>
            <a:r>
              <a:rPr lang="cs-CZ" dirty="0" smtClean="0"/>
              <a:t>Návrh automatu na víno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944816" cy="1219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dirty="0"/>
              <a:t>Autor bakalářské práce: </a:t>
            </a:r>
            <a:r>
              <a:rPr lang="cs-CZ" dirty="0" smtClean="0"/>
              <a:t>Radek </a:t>
            </a:r>
            <a:r>
              <a:rPr lang="cs-CZ" dirty="0" err="1" smtClean="0"/>
              <a:t>Trpka</a:t>
            </a:r>
            <a:endParaRPr lang="cs-CZ" dirty="0" smtClean="0"/>
          </a:p>
          <a:p>
            <a:pPr algn="l"/>
            <a:r>
              <a:rPr lang="cs-CZ" dirty="0" smtClean="0"/>
              <a:t>Vedoucí </a:t>
            </a:r>
            <a:r>
              <a:rPr lang="cs-CZ" dirty="0"/>
              <a:t>bakalářské práce: doc. Ing. Ján Kmec, </a:t>
            </a:r>
            <a:r>
              <a:rPr lang="cs-CZ" dirty="0" smtClean="0"/>
              <a:t>CSc.</a:t>
            </a:r>
          </a:p>
          <a:p>
            <a:pPr algn="l"/>
            <a:r>
              <a:rPr lang="cs-CZ" dirty="0" smtClean="0"/>
              <a:t>Oponent </a:t>
            </a:r>
            <a:r>
              <a:rPr lang="cs-CZ" dirty="0"/>
              <a:t>bakalářské práce: Ing. Marcel </a:t>
            </a:r>
            <a:r>
              <a:rPr lang="cs-CZ" dirty="0" err="1"/>
              <a:t>Gause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692696"/>
            <a:ext cx="670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/>
                </a:solidFill>
              </a:rPr>
              <a:t>VYSOKÁ ŠKOLA </a:t>
            </a:r>
            <a:r>
              <a:rPr lang="pt-BR" sz="2000" dirty="0">
                <a:solidFill>
                  <a:schemeClr val="tx2"/>
                </a:solidFill>
              </a:rPr>
              <a:t>TECHNICKÁ A </a:t>
            </a:r>
            <a:r>
              <a:rPr lang="pt-BR" sz="2000" dirty="0" smtClean="0">
                <a:solidFill>
                  <a:schemeClr val="tx2"/>
                </a:solidFill>
              </a:rPr>
              <a:t>EKONOMICKÁ</a:t>
            </a:r>
            <a:endParaRPr lang="cs-CZ" sz="2000" dirty="0" smtClean="0">
              <a:solidFill>
                <a:schemeClr val="tx2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ÚSTAV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TECHNICKO-TECHNOLOGICKÝ</a:t>
            </a:r>
            <a:endParaRPr 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144001" cy="6939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45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58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24229"/>
              </p:ext>
            </p:extLst>
          </p:nvPr>
        </p:nvGraphicFramePr>
        <p:xfrm>
          <a:off x="2123728" y="2348880"/>
          <a:ext cx="4968553" cy="1224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420"/>
                <a:gridCol w="1656420"/>
                <a:gridCol w="1655713"/>
              </a:tblGrid>
              <a:tr h="4061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Nový typ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Starý typ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118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Čas výroby (min)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1924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2310</a:t>
                      </a:r>
                      <a:endParaRPr lang="cs-CZ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061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Počet dílů (ks)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56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80</a:t>
                      </a:r>
                      <a:endParaRPr lang="cs-CZ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>
          <a:xfrm>
            <a:off x="465826" y="220486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 smtClean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Porovnání výrobních časů a použitých dílců</a:t>
            </a:r>
            <a:endParaRPr lang="cs-CZ" sz="20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cs-C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3771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Palatino Linotype (Základní text)"/>
                <a:cs typeface="Arial" panose="020B0604020202020204" pitchFamily="34" charset="0"/>
              </a:rPr>
              <a:t>Stručné závěrečné shrnutí</a:t>
            </a:r>
            <a:endParaRPr lang="cs-CZ" sz="4000" dirty="0">
              <a:latin typeface="Palatino Linotype (Základní text)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Díky upravení dílců se urychlila a cenově snížila výroba automatu na </a:t>
            </a:r>
            <a:r>
              <a:rPr lang="cs-CZ" dirty="0" smtClean="0"/>
              <a:t>víno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Přechod na 3D </a:t>
            </a:r>
            <a:r>
              <a:rPr lang="cs-CZ" dirty="0" smtClean="0"/>
              <a:t>modely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Celkové zlepšení </a:t>
            </a:r>
            <a:r>
              <a:rPr lang="cs-CZ" dirty="0" smtClean="0"/>
              <a:t>vzhledu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8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Foto GS\Katalogové výrobky\F75 - WD = Vinotéky\2008 Vinotéka - porovnání\wDSCF4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44824"/>
            <a:ext cx="7704856" cy="28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482619" y="381409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11560" y="436510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91586" y="4232920"/>
            <a:ext cx="8229600" cy="24329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Srovnání </a:t>
            </a:r>
            <a:r>
              <a:rPr lang="cs-CZ" dirty="0" smtClean="0"/>
              <a:t>po vzhledové stránce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cs-CZ" sz="4000" dirty="0" smtClean="0">
              <a:latin typeface="Palatino Linotype (Základní text)"/>
              <a:cs typeface="Arial" panose="020B0604020202020204" pitchFamily="34" charset="0"/>
            </a:endParaRPr>
          </a:p>
          <a:p>
            <a:r>
              <a:rPr lang="cs-CZ" sz="4000" dirty="0" smtClean="0">
                <a:latin typeface="Palatino Linotype (Základní text)"/>
                <a:cs typeface="Arial" panose="020B0604020202020204" pitchFamily="34" charset="0"/>
              </a:rPr>
              <a:t>Stručné závěrečné shrnutí</a:t>
            </a:r>
            <a:endParaRPr lang="cs-CZ" sz="4000" dirty="0">
              <a:latin typeface="Palatino Linotype (Základní text)"/>
            </a:endParaRPr>
          </a:p>
        </p:txBody>
      </p:sp>
    </p:spTree>
    <p:extLst>
      <p:ext uri="{BB962C8B-B14F-4D97-AF65-F5344CB8AC3E}">
        <p14:creationId xmlns:p14="http://schemas.microsoft.com/office/powerpoint/2010/main" val="261977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Palatino Linotype (Základní text)"/>
                <a:cs typeface="Arial" panose="020B0604020202020204" pitchFamily="34" charset="0"/>
              </a:rPr>
              <a:t>Odpovědi na otázky oponenta</a:t>
            </a:r>
            <a:endParaRPr lang="cs-CZ" sz="4000" dirty="0">
              <a:latin typeface="Palatino Linotype (Základní text)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r>
              <a:rPr lang="cs-CZ" sz="2000" dirty="0" smtClean="0"/>
              <a:t>Podílel </a:t>
            </a:r>
            <a:r>
              <a:rPr lang="cs-CZ" sz="2000" dirty="0"/>
              <a:t>jste se rovněž na vypracování nové výkresové dokumentace</a:t>
            </a:r>
            <a:r>
              <a:rPr lang="cs-CZ" sz="2000" dirty="0" smtClean="0"/>
              <a:t>?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čem spatřujete její zjednodušení</a:t>
            </a:r>
            <a:r>
              <a:rPr lang="cs-CZ" sz="2000" dirty="0" smtClean="0"/>
              <a:t>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3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7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Časté téma ve </a:t>
            </a:r>
            <a:r>
              <a:rPr lang="cs-CZ" sz="2000" dirty="0" smtClean="0"/>
              <a:t>firmě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sz="2000" dirty="0" smtClean="0"/>
              <a:t>Možnost získání pracovní </a:t>
            </a:r>
            <a:r>
              <a:rPr lang="cs-CZ" sz="2000" dirty="0" smtClean="0"/>
              <a:t>pozice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Rozšíření </a:t>
            </a:r>
            <a:r>
              <a:rPr lang="cs-CZ" sz="2000" dirty="0" smtClean="0"/>
              <a:t>znalostí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91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„V </a:t>
            </a:r>
            <a:r>
              <a:rPr lang="cs-CZ" sz="2000" dirty="0"/>
              <a:t>práci se zabývám výrobou automatu na víno ve firmě GS Technik. Výrobní program je zaměřený na třech typech dávkovacích strojů. Na základě parametrické analýzy doporučím nejvhodnější typ automatu na víno</a:t>
            </a:r>
            <a:r>
              <a:rPr lang="cs-CZ" sz="2000" dirty="0" smtClean="0"/>
              <a:t>.“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167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Teoretická část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Volba materiálu (AISI 304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Konstruování v programu </a:t>
            </a:r>
            <a:r>
              <a:rPr lang="cs-CZ" sz="2000" dirty="0" smtClean="0"/>
              <a:t>SolidWorks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Praktické řešení </a:t>
            </a:r>
            <a:r>
              <a:rPr lang="cs-CZ" sz="2000" dirty="0" smtClean="0"/>
              <a:t>problému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753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000" dirty="0" smtClean="0"/>
              <a:t>Rychlejší </a:t>
            </a:r>
            <a:r>
              <a:rPr lang="cs-CZ" sz="2000" dirty="0" smtClean="0"/>
              <a:t>výroba</a:t>
            </a:r>
          </a:p>
          <a:p>
            <a:endParaRPr lang="cs-CZ" sz="2000" dirty="0" smtClean="0"/>
          </a:p>
          <a:p>
            <a:r>
              <a:rPr lang="cs-CZ" sz="2000" dirty="0" smtClean="0"/>
              <a:t>Přehlednější výkresová </a:t>
            </a:r>
            <a:r>
              <a:rPr lang="cs-CZ" sz="2000" dirty="0" smtClean="0"/>
              <a:t>dokumentace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Ekonomičtější </a:t>
            </a:r>
            <a:r>
              <a:rPr lang="cs-CZ" sz="2000" dirty="0" smtClean="0"/>
              <a:t>řešení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431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12" y="1844824"/>
            <a:ext cx="3077464" cy="330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36" y="1844824"/>
            <a:ext cx="3240360" cy="3305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1285408" y="5299422"/>
            <a:ext cx="7408288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Stará verze			        Nová verze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57200" y="764704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62617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16835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https://scontent-frt3-1.xx.fbcdn.net/v/t35.0-12/17948424_1652602074765147_105726035_o.jpg?oh=ad3189f3f30c673e44f9c2ce7312c168&amp;oe=58F1EFE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461761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1144012" y="5299854"/>
            <a:ext cx="7408288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Stará verze			            Nová verze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cs-C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8348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5" y="2132856"/>
            <a:ext cx="3046473" cy="296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2808312" cy="29609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943408" y="5229200"/>
            <a:ext cx="7408288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Plechová verze		              Verze z plexiskla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cs-C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4898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:\Foto GS\Katalogové výrobky\F75 - WD = Vinotéky\2008 Vinotéka - porovnání\wDSCF45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64" y="1700808"/>
            <a:ext cx="576064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1619672" y="4941168"/>
            <a:ext cx="7408288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772294" y="5229200"/>
            <a:ext cx="7704856" cy="1545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Názorná </a:t>
            </a:r>
            <a:r>
              <a:rPr lang="cs-CZ" sz="2000" dirty="0" smtClean="0"/>
              <a:t>ukázka změn čelního panelu a sestavy nasávání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cs-CZ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3887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</TotalTime>
  <Words>238</Words>
  <Application>Microsoft Office PowerPoint</Application>
  <PresentationFormat>Předvádění na obrazovce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Courier New</vt:lpstr>
      <vt:lpstr>Century Gothic</vt:lpstr>
      <vt:lpstr>Calibri</vt:lpstr>
      <vt:lpstr>Palatino Linotype</vt:lpstr>
      <vt:lpstr>Palatino Linotype (Základní text)</vt:lpstr>
      <vt:lpstr>Times New Roman</vt:lpstr>
      <vt:lpstr>Exekutivní</vt:lpstr>
      <vt:lpstr>Návrh automatu na víno</vt:lpstr>
      <vt:lpstr>Motivace a důvody k řešení daného problému</vt:lpstr>
      <vt:lpstr>Cíl práce</vt:lpstr>
      <vt:lpstr>Použité metody</vt:lpstr>
      <vt:lpstr>Dosažené výsledky a přínos 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Stručné závěrečné shrnutí</vt:lpstr>
      <vt:lpstr>Prezentace aplikace PowerPoint</vt:lpstr>
      <vt:lpstr>Odpovědi na otázky oponenta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automatu na víno</dc:title>
  <dc:creator>Trpka Radek</dc:creator>
  <cp:lastModifiedBy>Trpka Radek</cp:lastModifiedBy>
  <cp:revision>17</cp:revision>
  <dcterms:created xsi:type="dcterms:W3CDTF">2017-06-19T08:21:56Z</dcterms:created>
  <dcterms:modified xsi:type="dcterms:W3CDTF">2017-06-21T06:20:45Z</dcterms:modified>
</cp:coreProperties>
</file>