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nza\Desktop\BP\vyhodnoceni%20mereni%20drsnos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/>
              <a:t>Vyhodnocení drsnosti povrchu všech vzorků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List1!$M$10:$M$17</c:f>
              <c:numCache>
                <c:formatCode>General</c:formatCode>
                <c:ptCount val="8"/>
                <c:pt idx="0">
                  <c:v>5.5647500000000001</c:v>
                </c:pt>
                <c:pt idx="1">
                  <c:v>4.8787500000000001</c:v>
                </c:pt>
                <c:pt idx="2">
                  <c:v>5.3410000000000002</c:v>
                </c:pt>
                <c:pt idx="3">
                  <c:v>4.78775</c:v>
                </c:pt>
                <c:pt idx="4">
                  <c:v>5.8802500000000002</c:v>
                </c:pt>
                <c:pt idx="5">
                  <c:v>5.2415000000000003</c:v>
                </c:pt>
                <c:pt idx="6">
                  <c:v>4.3905000000000003</c:v>
                </c:pt>
                <c:pt idx="7">
                  <c:v>4.9707499999999998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-947097504"/>
        <c:axId val="-947090976"/>
      </c:barChart>
      <c:catAx>
        <c:axId val="-947097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Číslo vzorku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947090976"/>
        <c:crosses val="autoZero"/>
        <c:auto val="1"/>
        <c:lblAlgn val="ctr"/>
        <c:lblOffset val="100"/>
        <c:noMultiLvlLbl val="0"/>
      </c:catAx>
      <c:valAx>
        <c:axId val="-947090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/>
                  <a:t>Ø </a:t>
                </a:r>
                <a:r>
                  <a:rPr lang="cs-CZ" sz="1200" dirty="0" err="1"/>
                  <a:t>Ra</a:t>
                </a:r>
                <a:r>
                  <a:rPr lang="cs-CZ" sz="1200" dirty="0"/>
                  <a:t> ze 4 měřených úseků na vzorku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9470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11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24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7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9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00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8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5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3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5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50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13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4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08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3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B6FE-C2A1-46F4-B463-DE2F27045559}" type="datetimeFigureOut">
              <a:rPr lang="cs-CZ" smtClean="0"/>
              <a:t>15. 6. 2017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9F7EBD-1827-4DCF-83ED-0EE6B7830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105665"/>
            <a:ext cx="8596668" cy="2935697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Prezentace k obhajobě bakalářské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368"/>
          </a:xfrm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4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0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11565924" y="6318422"/>
            <a:ext cx="304800" cy="255373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9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892025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lačítko akce: Začátek 6">
            <a:hlinkClick r:id="rId3" action="ppaction://hlinksldjump" highlightClick="1"/>
          </p:cNvPr>
          <p:cNvSpPr/>
          <p:nvPr/>
        </p:nvSpPr>
        <p:spPr>
          <a:xfrm>
            <a:off x="11582400" y="6324600"/>
            <a:ext cx="381000" cy="304800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6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560173"/>
                <a:ext cx="8596668" cy="5481189"/>
              </a:xfrm>
            </p:spPr>
            <p:txBody>
              <a:bodyPr/>
              <a:lstStyle/>
              <a:p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 firmě BRIKLIS spol. s r.o., středisko WCM spotřebují průměrně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2500 kg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abraziva za měsíc. Jako abrazivo používají Indický granát, který nakupují za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Kč/kg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což znamená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25 000 Kč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měsíčně. </a:t>
                </a:r>
                <a:endParaRPr lang="cs-CZ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Když vezmeme do úvahy všechny aspekty,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áklady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 zrecyklování a usušení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2500 kg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abraziva za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dny </a:t>
                </a:r>
                <a:r>
                  <a:rPr lang="cs-C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jsou </a:t>
                </a:r>
                <a:r>
                  <a:rPr lang="cs-CZ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4778,18 Kč</a:t>
                </a: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znamená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25 000−4778,18=20 221,82</m:t>
                    </m:r>
                  </m:oMath>
                </a14:m>
                <a:r>
                  <a:rPr lang="cs-CZ" sz="2000" dirty="0" smtClean="0"/>
                  <a:t> Kč měsíční úspora.</a:t>
                </a:r>
                <a:endParaRPr lang="cs-CZ" sz="2000" dirty="0"/>
              </a:p>
              <a:p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560173"/>
                <a:ext cx="8596668" cy="5481189"/>
              </a:xfrm>
              <a:blipFill rotWithShape="0">
                <a:blip r:embed="rId2"/>
                <a:stretch>
                  <a:fillRect l="-284" t="-556" r="-12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lačítko akce: Začátek 5">
            <a:hlinkClick r:id="rId3" action="ppaction://hlinksldjump" highlightClick="1"/>
          </p:cNvPr>
          <p:cNvSpPr/>
          <p:nvPr/>
        </p:nvSpPr>
        <p:spPr>
          <a:xfrm>
            <a:off x="11591924" y="6334125"/>
            <a:ext cx="371475" cy="295275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984404"/>
            <a:ext cx="7766936" cy="1646302"/>
          </a:xfrm>
        </p:spPr>
        <p:txBody>
          <a:bodyPr/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Možnosti recyklace abrazivních materiálů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 dělení vodním paprskem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/>
              <a:t>Autor bakalářské práce:		</a:t>
            </a:r>
            <a:r>
              <a:rPr lang="cs-CZ" dirty="0" smtClean="0"/>
              <a:t>Jan </a:t>
            </a:r>
            <a:r>
              <a:rPr lang="cs-CZ" dirty="0" err="1" smtClean="0"/>
              <a:t>Štach</a:t>
            </a:r>
            <a:endParaRPr lang="cs-CZ" dirty="0"/>
          </a:p>
          <a:p>
            <a:pPr algn="just"/>
            <a:r>
              <a:rPr lang="cs-CZ" b="1" dirty="0"/>
              <a:t>Vedoucí bakalářské práce:	</a:t>
            </a:r>
            <a:r>
              <a:rPr lang="cs-CZ" dirty="0" smtClean="0"/>
              <a:t>doc. Ing</a:t>
            </a:r>
            <a:r>
              <a:rPr lang="cs-CZ" dirty="0"/>
              <a:t>. </a:t>
            </a:r>
            <a:r>
              <a:rPr lang="cs-CZ" dirty="0" smtClean="0"/>
              <a:t>Ján </a:t>
            </a:r>
            <a:r>
              <a:rPr lang="cs-CZ" dirty="0" err="1" smtClean="0"/>
              <a:t>Kmec</a:t>
            </a:r>
            <a:r>
              <a:rPr lang="cs-CZ" dirty="0" smtClean="0"/>
              <a:t>, CSc.</a:t>
            </a:r>
            <a:endParaRPr lang="cs-CZ" dirty="0"/>
          </a:p>
          <a:p>
            <a:pPr algn="just"/>
            <a:r>
              <a:rPr lang="cs-CZ" b="1" dirty="0"/>
              <a:t>Oponent bakalářské práce:	</a:t>
            </a:r>
            <a:r>
              <a:rPr lang="cs-CZ" dirty="0"/>
              <a:t>Ing. </a:t>
            </a:r>
            <a:r>
              <a:rPr lang="cs-CZ" dirty="0" smtClean="0"/>
              <a:t>Marcel </a:t>
            </a:r>
            <a:r>
              <a:rPr lang="cs-CZ" dirty="0" err="1" smtClean="0"/>
              <a:t>Gause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Toto téma bakalářské práce jsem si vybral, protože na recyklaci abraziva při dělením vodním paprskem skoro žádná firma pracující s touto technologií nebere zřetel, a použité abrazivo spolu s odpadem vyhazují, což mi přijde dost neefektivní.</a:t>
            </a:r>
          </a:p>
        </p:txBody>
      </p:sp>
    </p:spTree>
    <p:extLst>
      <p:ext uri="{BB962C8B-B14F-4D97-AF65-F5344CB8AC3E}">
        <p14:creationId xmlns:p14="http://schemas.microsoft.com/office/powerpoint/2010/main" val="740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návrh ekonomicky dostupného recyklačního zařízení a jeho ekonomické zhodnocení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způsob recyklace abraziva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Experimentální řezy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1. skupina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2. skupina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 zrnitosti abraziva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Olympus SZ61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čisté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recyklované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abrazivo)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 drsnosti povrchu na plochách řezu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Surftest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SJ-410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měřený úsek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Celkové zhodnocení výsledků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graf vyhodnocení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Ekonomické zhodnocení výsledků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výpočet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Zaměřil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jsem se hlavně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znovupoužití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recyklovaného abraziva a výsledek mě velice překvapil. Nebylo totiž nutné k recyklovanému abrazivu přidávat nové abrazivo v jakémkoliv poměru. Výsledky řezu čistým, recyklovaným abrazivem předčily veškerá má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očekávání.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Odpovědi na otázky oponenta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ukončení Vašeho experimentu a zpracování výsledků již uplynul nějaký čas. Dá se 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dnešnímu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 říct, že firma přistoupí k realizaci Vašeho návrhu?</a:t>
            </a:r>
          </a:p>
        </p:txBody>
      </p:sp>
    </p:spTree>
    <p:extLst>
      <p:ext uri="{BB962C8B-B14F-4D97-AF65-F5344CB8AC3E}">
        <p14:creationId xmlns:p14="http://schemas.microsoft.com/office/powerpoint/2010/main" val="40445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230</Words>
  <Application>Microsoft Office PowerPoint</Application>
  <PresentationFormat>Širokoúhlá obrazovka</PresentationFormat>
  <Paragraphs>30</Paragraphs>
  <Slides>18</Slides>
  <Notes>0</Notes>
  <HiddenSlides>9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Trebuchet MS</vt:lpstr>
      <vt:lpstr>Wingdings 3</vt:lpstr>
      <vt:lpstr>Faseta</vt:lpstr>
      <vt:lpstr>Vysoká škola technická a ekonomická Ústav technicko-technologický</vt:lpstr>
      <vt:lpstr>Možnosti recyklace abrazivních materiálů při dělení vodním paprskem</vt:lpstr>
      <vt:lpstr>Motivace a důvody k řešení daného problému</vt:lpstr>
      <vt:lpstr>Cíl práce</vt:lpstr>
      <vt:lpstr>Použité metody</vt:lpstr>
      <vt:lpstr>Dosažené výsledky a přínos práce</vt:lpstr>
      <vt:lpstr>Stručné závěrečné shrnutí</vt:lpstr>
      <vt:lpstr>Odpovědi na otázky oponenta</vt:lpstr>
      <vt:lpstr>Děkuji za pozornost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novak.honzsas@outlook.cz</dc:creator>
  <cp:lastModifiedBy>novak.honzsas@outlook.cz</cp:lastModifiedBy>
  <cp:revision>12</cp:revision>
  <dcterms:created xsi:type="dcterms:W3CDTF">2017-06-12T17:47:34Z</dcterms:created>
  <dcterms:modified xsi:type="dcterms:W3CDTF">2017-06-15T14:53:51Z</dcterms:modified>
</cp:coreProperties>
</file>