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4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35076-BD81-48D8-AA65-C1B3C8FB169E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BA02C-62AD-4D07-8505-047263EF4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754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4313E-44B6-416C-8708-0D4AEFEC14C6}" type="datetime1">
              <a:rPr lang="en-US" smtClean="0"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F95-FA25-4075-934F-F4FE356BDE52}" type="datetime1">
              <a:rPr lang="en-US" smtClean="0"/>
              <a:t>6/20/2017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A485-21EE-4A0A-80D2-4CAB0B2ABD4C}" type="datetime1">
              <a:rPr lang="en-US" smtClean="0"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FC35-6636-4DC9-BE2D-30FE358CF964}" type="datetime1">
              <a:rPr lang="en-US" smtClean="0"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268FD-2F0C-4159-823C-BEE957E9C13F}" type="datetime1">
              <a:rPr lang="en-US" smtClean="0"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A400-6252-4B2A-BE51-2EC610435CAB}" type="datetime1">
              <a:rPr lang="en-US" smtClean="0"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67D96-6E74-4F32-B5BF-D92FC424D8F9}" type="datetime1">
              <a:rPr lang="en-US" smtClean="0"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B31B-97A8-4E2E-A435-22A0D392032C}" type="datetime1">
              <a:rPr lang="en-US" smtClean="0"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987E-A1A4-47B5-A5D2-535FBACB45AB}" type="datetime1">
              <a:rPr lang="en-US" smtClean="0"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422E-E69E-43A3-832A-385FEA0F7490}" type="datetime1">
              <a:rPr lang="en-US" smtClean="0"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5FCFE-8267-443E-8FF4-38BF1AD70ABB}" type="datetime1">
              <a:rPr lang="en-US" smtClean="0"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7EA78-35E4-426A-A30F-45B1658EC68D}" type="datetime1">
              <a:rPr lang="en-US" smtClean="0"/>
              <a:t>6/20/2017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6F2C0-6D9A-42BD-B420-86A318DC297E}" type="datetime1">
              <a:rPr lang="en-US" smtClean="0"/>
              <a:t>6/20/2017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250F-44EA-431B-8114-B6919BD10829}" type="datetime1">
              <a:rPr lang="en-US" smtClean="0"/>
              <a:t>6/20/2017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B2A8-15AC-4471-8188-E1029575AAD8}" type="datetime1">
              <a:rPr lang="en-US" smtClean="0"/>
              <a:t>6/20/2017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AC33F-735B-4938-9C29-47527584FE08}" type="datetime1">
              <a:rPr lang="en-US" smtClean="0"/>
              <a:t>6/20/2017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5D67-74CA-4A6B-B18B-88A1166333D8}" type="datetime1">
              <a:rPr lang="en-US" smtClean="0"/>
              <a:t>6/20/2017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B59832D-C126-4B65-8B2B-03FD74F2F7F8}" type="datetime1">
              <a:rPr lang="en-US" smtClean="0"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4212" y="2021305"/>
            <a:ext cx="8001000" cy="1636295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Modelování a výpočty ozubených kol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Autor: Filip Roháček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Vedoucí práce: doc. Ing. Petr Hrubý, CSc.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Oponent práce: Ing. Ján Majerník, PhD.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České Budějovice, Červen 2017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4A4C187-FDA3-466C-A7AE-3990AFEA158E}"/>
              </a:ext>
            </a:extLst>
          </p:cNvPr>
          <p:cNvSpPr txBox="1"/>
          <p:nvPr/>
        </p:nvSpPr>
        <p:spPr>
          <a:xfrm>
            <a:off x="1589087" y="663993"/>
            <a:ext cx="773229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v Českých Budějovicích</a:t>
            </a:r>
          </a:p>
          <a:p>
            <a:pPr algn="ctr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Ústav technicko-technologický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1BC096D-0000-4695-A150-CA3CFEB9E3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663993"/>
            <a:ext cx="904875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07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2675467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smtClean="0"/>
              <a:pPr/>
              <a:t>10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73218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2514600"/>
            <a:ext cx="8534400" cy="3615267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Zajímavost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Obsáhlost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Porovnání člověka a počítačového programu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smtClean="0"/>
              <a:pPr/>
              <a:t>2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96606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2192867"/>
            <a:ext cx="8534400" cy="36152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Seznámit se s teorií evolventního ozubení a evolventních soukolí. Analyzovat a popsat používané metody a principy. V aplikaci Autodesk Inventor vymodelovat ozubené evolventní soukolí pro zvolené parametry. Získané výsledky porovnat s manuálním výpočtem. Zaměřit se na výpočty kontrolních rozměrů.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smtClean="0"/>
              <a:pPr/>
              <a:t>3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230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Definované hypotézy nebo 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2192867"/>
            <a:ext cx="8534400" cy="3615267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Definovány kontrolní rozměry: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Míra přes zuby (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cs-CZ" sz="20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Míra přes válečky/kuličky (M)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Špičatost zubu (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20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Rozdílnost výsledků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Důvody rozdílnosti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smtClean="0"/>
              <a:pPr/>
              <a:t>4</a:t>
            </a:fld>
            <a:endParaRPr lang="en-US" sz="20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26CAEA8-A2F6-431B-AD1A-F3B129D0FF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2117" y="2428554"/>
            <a:ext cx="2934637" cy="1069254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3389DE32-D8F6-41B0-81BE-B5F4A07081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2519" y="2936336"/>
            <a:ext cx="3382926" cy="2642139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2FB34CA0-D65D-484E-BCE2-691904A851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2117" y="4065318"/>
            <a:ext cx="2934637" cy="2131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092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2192867"/>
            <a:ext cx="8534400" cy="3615267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Ruční výpočty podle vzorců z: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Strojírenské tabulky (rozměry kol)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Odborná literatura pro kontrolní rozměry:</a:t>
            </a:r>
          </a:p>
          <a:p>
            <a:pPr lvl="2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Míra přes zuby</a:t>
            </a:r>
          </a:p>
          <a:p>
            <a:pPr lvl="2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Míra přes válečky/kuličky</a:t>
            </a:r>
          </a:p>
          <a:p>
            <a:pPr lvl="2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Špičatost zubu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Výpočty v programu Autodesk Inventor professional 2017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Porovnání výsledků (&lt;, &gt;, =, ≈)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smtClean="0"/>
              <a:pPr/>
              <a:t>5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3093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6200000">
            <a:off x="-3068639" y="1227667"/>
            <a:ext cx="8534400" cy="1507067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</p:spPr>
        <p:txBody>
          <a:bodyPr/>
          <a:lstStyle/>
          <a:p>
            <a:fld id="{D57F1E4F-1CFF-5643-939E-217C01CDF565}" type="slidenum">
              <a:rPr lang="en-US" sz="2000" smtClean="0"/>
              <a:pPr/>
              <a:t>6</a:t>
            </a:fld>
            <a:endParaRPr lang="en-US" sz="2000" dirty="0"/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904840FC-4395-4399-B124-556CB6FCA5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2095" y="752856"/>
            <a:ext cx="7936991" cy="5495544"/>
          </a:xfrm>
        </p:spPr>
      </p:pic>
    </p:spTree>
    <p:extLst>
      <p:ext uri="{BB962C8B-B14F-4D97-AF65-F5344CB8AC3E}">
        <p14:creationId xmlns:p14="http://schemas.microsoft.com/office/powerpoint/2010/main" val="2721678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6200000">
            <a:off x="-3102167" y="1227667"/>
            <a:ext cx="8534400" cy="1507067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8567" y="612648"/>
            <a:ext cx="8040112" cy="5635752"/>
          </a:xfr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smtClean="0"/>
              <a:pPr/>
              <a:t>7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2093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přínos práce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2192867"/>
            <a:ext cx="8534400" cy="3615267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Zjištěna:</a:t>
            </a:r>
          </a:p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Důvěryhodnost</a:t>
            </a:r>
          </a:p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Použitelnost</a:t>
            </a:r>
          </a:p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Možnost kontroly s jinými způsoby výpočtů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Rychlost provedení výpočtů v programu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smtClean="0"/>
              <a:pPr/>
              <a:t>8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87979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Stručné závěrečné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2192867"/>
            <a:ext cx="8534400" cy="3615267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Provedeny rozměrové výpočty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Provedeny výpočty kontrolních rozměrů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Vyhodnoceny důvody rozdílnosti: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Přesnost výpočtů (počet desetinných míst)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Neprovedení korekcí (ruční výpočet)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Nevhodně zvolené vstupní hodnoty vzhledem k použitým metodám výpočtu u míry přes válečky/kuličky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smtClean="0"/>
              <a:pPr/>
              <a:t>9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71384031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889</TotalTime>
  <Words>257</Words>
  <Application>Microsoft Office PowerPoint</Application>
  <PresentationFormat>Širokoúhlá obrazovka</PresentationFormat>
  <Paragraphs>54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Řez</vt:lpstr>
      <vt:lpstr>Modelování a výpočty ozubených kol</vt:lpstr>
      <vt:lpstr>Motivace a důvody k řešení daného tématu</vt:lpstr>
      <vt:lpstr>Cíl práce</vt:lpstr>
      <vt:lpstr>Definované hypotézy nebo výzkumné otázky</vt:lpstr>
      <vt:lpstr>Použité metody</vt:lpstr>
      <vt:lpstr>Dosažené výsledky</vt:lpstr>
      <vt:lpstr>Dosažené výsledky</vt:lpstr>
      <vt:lpstr>přínos práce</vt:lpstr>
      <vt:lpstr>Stručné závěrečné shrnutí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Modelování a výpočty ozubených kol</dc:title>
  <dc:creator>Filip Roháček</dc:creator>
  <cp:lastModifiedBy>Filip Roháček</cp:lastModifiedBy>
  <cp:revision>29</cp:revision>
  <dcterms:created xsi:type="dcterms:W3CDTF">2017-06-10T21:24:42Z</dcterms:created>
  <dcterms:modified xsi:type="dcterms:W3CDTF">2017-06-20T20:42:29Z</dcterms:modified>
</cp:coreProperties>
</file>