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61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28ABD-DF71-4E50-BDC3-77DF6D8AFE16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F68BE-F576-4ADE-841A-2DED36308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02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D161-707C-4F2E-ACF5-F20A128A7E70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B66-B67F-40DE-9D92-FF201BA8B5B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E7AE-7B21-42B5-8B4B-CD57D17F29DA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575-B942-4191-A847-A15AEA209C65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2A80-1BDA-4F6B-B13D-AA8693A5ECEC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5F90-C670-4039-BCE4-7AE0A55B3875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928E-D7E6-41FE-AE11-AFDA2A968387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C0D8-16FD-4ED9-A817-E98EBF6423D8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43ED-EEA0-4A84-B153-2D70212D7B84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C0CB-FC37-41B8-AF9E-592F571848DF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0BAD-81F8-4A2B-9867-48C3330FCEBC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725-DCF6-40DD-8815-36721ABAA904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6BC-2F7F-46F6-B516-AD712D42006D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F299-A8A0-4AA5-A230-A210235618D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A71-14B5-4E52-961E-7A4F182B307A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603E-27AD-4B26-A6E8-382FFDE6E496}" type="datetime1">
              <a:rPr lang="en-US" smtClean="0"/>
              <a:t>6/21/2017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604B-9813-40C4-949B-46302CF6791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900" y="2501900"/>
            <a:ext cx="8589726" cy="1281510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a výpočty šroubových spojení s podporou počítače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01801" y="1058643"/>
            <a:ext cx="7964714" cy="904875"/>
          </a:xfrm>
        </p:spPr>
        <p:txBody>
          <a:bodyPr>
            <a:normAutofit fontScale="92500"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technologický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1058643"/>
            <a:ext cx="904875" cy="9048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00690" y="4368800"/>
            <a:ext cx="703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Martin Vebr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doc. Ing. Petr Hrubý,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Csc.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Ing. Marcel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Gause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2017</a:t>
            </a:r>
          </a:p>
        </p:txBody>
      </p:sp>
    </p:spTree>
    <p:extLst>
      <p:ext uri="{BB962C8B-B14F-4D97-AF65-F5344CB8AC3E}">
        <p14:creationId xmlns:p14="http://schemas.microsoft.com/office/powerpoint/2010/main" val="370799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254928"/>
            <a:ext cx="8596668" cy="74662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endParaRPr lang="cs-CZ" sz="4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3FE295-7D5B-459A-B039-E494DA0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str. 33 uvádíte výpočet počtu zatěžovaných závitů s výsledkem z = 7,7 s tím, že pro potřebu dalšího výpočtu (kontrola na otlačení závitů) zaokrouhlujete na z = 8. Nebylo by vhodnější zaokrouhlit na z = 7? Pokud ano, zdůvodněte proč?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DC304C-00D0-4BB6-972C-4A5E9DF1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47800"/>
                <a:ext cx="8596668" cy="495299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Počet závitů z = 8: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cs-CZ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z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27 435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.15,026.0,8.8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=91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cs-CZ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91 </a:t>
                </a:r>
                <a:r>
                  <a:rPr lang="cs-CZ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r>
                  <a:rPr lang="cs-C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150 </a:t>
                </a:r>
                <a:r>
                  <a:rPr lang="cs-CZ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endPara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Počet závitů z = 7: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cs-CZ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z</m:t>
                          </m:r>
                        </m:den>
                      </m:f>
                      <m: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27 435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cs-CZ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.15,026.0,8.7</m:t>
                          </m:r>
                        </m:den>
                      </m:f>
                      <m: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104</m:t>
                      </m:r>
                      <m: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104 </a:t>
                </a:r>
                <a:r>
                  <a:rPr lang="cs-CZ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r>
                  <a:rPr lang="cs-C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150 </a:t>
                </a:r>
                <a:r>
                  <a:rPr lang="cs-CZ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endPara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47800"/>
                <a:ext cx="8596668" cy="4952999"/>
              </a:xfrm>
              <a:blipFill>
                <a:blip r:embed="rId2"/>
                <a:stretch>
                  <a:fillRect l="-567" b="-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80B1F6-D56E-4013-9F08-EAABA242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Počítačová podpora v konstruování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znalostí práce v aplikaci Autodesk Inventor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88336D-5604-4D8D-BBB6-A75EA43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5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metod konstrukce a výpočtů šroubových spojů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šroubových spojení v aplikaci Autodesk Inventor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výpočty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výsledků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0B802-C5C9-430E-A418-6D36B662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8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Šrouby a šroubové spoje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Výpočty šroubového spoje v aplikaci Autodesk Inventor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88B3E6-FD57-4655-BA57-E108DB90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Výzkumná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provézt výpočet šroubového spoje pouze za pomoci počítačové podpory bez použití literatury?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8F3E5A-8639-4391-B4D9-59EAC3A2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05E17D-04BB-48C9-83AC-F31D4C31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119" y="3799862"/>
            <a:ext cx="1764948" cy="184573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0BC9E429-F260-4436-B215-306A0CC8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185" y="1930400"/>
            <a:ext cx="1808817" cy="18694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Šroubový spoj na pevné kotoučové spojce</a:t>
            </a:r>
          </a:p>
          <a:p>
            <a:pPr lvl="1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 průchozím šroubem</a:t>
            </a:r>
          </a:p>
          <a:p>
            <a:pPr lvl="1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 lícovaným šroubem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Výpočty spojů v aplikaci Autodesk Inventor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Výpočty spojů podle literatury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E85580-9AC8-41AC-B7C7-CFFE2999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7819"/>
            <a:ext cx="8596668" cy="4563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 – tvorba a výpočet šroubového spoje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E85580-9AC8-41AC-B7C7-CFFE2999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20613BA-9253-43C5-A10C-F2A0B19B24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2143" r="3596" b="4523"/>
          <a:stretch/>
        </p:blipFill>
        <p:spPr bwMode="auto">
          <a:xfrm>
            <a:off x="520316" y="2538890"/>
            <a:ext cx="4150014" cy="2901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AA99813-C0A1-4D7E-8A4E-3E96601B06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348" y="2133600"/>
            <a:ext cx="4732288" cy="3307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533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 průchozím šroubem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 lícovaným šroubem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85226"/>
              </p:ext>
            </p:extLst>
          </p:nvPr>
        </p:nvGraphicFramePr>
        <p:xfrm>
          <a:off x="1146003" y="2714135"/>
          <a:ext cx="81279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993">
                  <a:extLst>
                    <a:ext uri="{9D8B030D-6E8A-4147-A177-3AD203B41FA5}">
                      <a16:colId xmlns:a16="http://schemas.microsoft.com/office/drawing/2014/main" val="1491198114"/>
                    </a:ext>
                  </a:extLst>
                </a:gridCol>
                <a:gridCol w="2508309">
                  <a:extLst>
                    <a:ext uri="{9D8B030D-6E8A-4147-A177-3AD203B41FA5}">
                      <a16:colId xmlns:a16="http://schemas.microsoft.com/office/drawing/2014/main" val="2413517838"/>
                    </a:ext>
                  </a:extLst>
                </a:gridCol>
                <a:gridCol w="2495697">
                  <a:extLst>
                    <a:ext uri="{9D8B030D-6E8A-4147-A177-3AD203B41FA5}">
                      <a16:colId xmlns:a16="http://schemas.microsoft.com/office/drawing/2014/main" val="353589951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Autodesk Inventor: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Literatura: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8159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Předepínací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síla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8059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Utahovací moment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1144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Tahové napětí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02818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v krutu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0232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Redukované napětí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69977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Tlak v závitu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286877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E2D385-DE06-436E-9A53-BDDBDF2C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opatření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Splnění cíle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22FA08-C10B-48D5-BB28-24F71562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263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3283</TotalTime>
  <Words>300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Trebuchet MS</vt:lpstr>
      <vt:lpstr>Wingdings 3</vt:lpstr>
      <vt:lpstr>Fazeta</vt:lpstr>
      <vt:lpstr>Konstrukce a výpočty šroubových spojení s podporou počítače</vt:lpstr>
      <vt:lpstr>Motivace a důvody k řešení daného problému</vt:lpstr>
      <vt:lpstr>Cíl práce</vt:lpstr>
      <vt:lpstr>Teoreticko-metodologická část</vt:lpstr>
      <vt:lpstr>Výzkumná otázka</vt:lpstr>
      <vt:lpstr>Aplikační část</vt:lpstr>
      <vt:lpstr>Aplikační část</vt:lpstr>
      <vt:lpstr>Dosažené výsledky</vt:lpstr>
      <vt:lpstr>Vyhodnocení a závěr</vt:lpstr>
      <vt:lpstr>Děkuji za pozornost.</vt:lpstr>
      <vt:lpstr>Doplňující dotaz</vt:lpstr>
      <vt:lpstr>Doplňující dotaz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Vebr</dc:creator>
  <cp:lastModifiedBy>Martin Vebr</cp:lastModifiedBy>
  <cp:revision>41</cp:revision>
  <dcterms:created xsi:type="dcterms:W3CDTF">2017-06-06T20:50:50Z</dcterms:created>
  <dcterms:modified xsi:type="dcterms:W3CDTF">2017-06-21T19:43:56Z</dcterms:modified>
</cp:coreProperties>
</file>