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81" r:id="rId4"/>
    <p:sldId id="261" r:id="rId5"/>
    <p:sldId id="258" r:id="rId6"/>
    <p:sldId id="266" r:id="rId7"/>
    <p:sldId id="267" r:id="rId8"/>
    <p:sldId id="268" r:id="rId9"/>
    <p:sldId id="259" r:id="rId10"/>
    <p:sldId id="260" r:id="rId11"/>
    <p:sldId id="271" r:id="rId12"/>
    <p:sldId id="270" r:id="rId13"/>
    <p:sldId id="272" r:id="rId14"/>
    <p:sldId id="273" r:id="rId15"/>
    <p:sldId id="274" r:id="rId16"/>
    <p:sldId id="275" r:id="rId17"/>
    <p:sldId id="277" r:id="rId18"/>
    <p:sldId id="279" r:id="rId19"/>
    <p:sldId id="280" r:id="rId20"/>
    <p:sldId id="263" r:id="rId21"/>
    <p:sldId id="264" r:id="rId22"/>
    <p:sldId id="265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7" autoAdjust="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0B0F457-116A-498E-B037-8B44AA54416C}" type="datetimeFigureOut">
              <a:rPr lang="cs-CZ" smtClean="0"/>
              <a:pPr/>
              <a:t>19.6.2017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98E7B19-1FFB-47C6-A5A2-18F2CAC7AD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F457-116A-498E-B037-8B44AA54416C}" type="datetimeFigureOut">
              <a:rPr lang="cs-CZ" smtClean="0"/>
              <a:pPr/>
              <a:t>19.6.2017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7B19-1FFB-47C6-A5A2-18F2CAC7AD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F457-116A-498E-B037-8B44AA54416C}" type="datetimeFigureOut">
              <a:rPr lang="cs-CZ" smtClean="0"/>
              <a:pPr/>
              <a:t>19.6.2017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7B19-1FFB-47C6-A5A2-18F2CAC7AD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0B0F457-116A-498E-B037-8B44AA54416C}" type="datetimeFigureOut">
              <a:rPr lang="cs-CZ" smtClean="0"/>
              <a:pPr/>
              <a:t>19.6.2017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8E7B19-1FFB-47C6-A5A2-18F2CAC7AD9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0B0F457-116A-498E-B037-8B44AA54416C}" type="datetimeFigureOut">
              <a:rPr lang="cs-CZ" smtClean="0"/>
              <a:pPr/>
              <a:t>19.6.2017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98E7B19-1FFB-47C6-A5A2-18F2CAC7AD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F457-116A-498E-B037-8B44AA54416C}" type="datetimeFigureOut">
              <a:rPr lang="cs-CZ" smtClean="0"/>
              <a:pPr/>
              <a:t>19.6.2017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7B19-1FFB-47C6-A5A2-18F2CAC7AD9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F457-116A-498E-B037-8B44AA54416C}" type="datetimeFigureOut">
              <a:rPr lang="cs-CZ" smtClean="0"/>
              <a:pPr/>
              <a:t>19.6.2017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7B19-1FFB-47C6-A5A2-18F2CAC7AD9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0B0F457-116A-498E-B037-8B44AA54416C}" type="datetimeFigureOut">
              <a:rPr lang="cs-CZ" smtClean="0"/>
              <a:pPr/>
              <a:t>19.6.2017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8E7B19-1FFB-47C6-A5A2-18F2CAC7AD9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F457-116A-498E-B037-8B44AA54416C}" type="datetimeFigureOut">
              <a:rPr lang="cs-CZ" smtClean="0"/>
              <a:pPr/>
              <a:t>19.6.2017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7B19-1FFB-47C6-A5A2-18F2CAC7AD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0B0F457-116A-498E-B037-8B44AA54416C}" type="datetimeFigureOut">
              <a:rPr lang="cs-CZ" smtClean="0"/>
              <a:pPr/>
              <a:t>19.6.2017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8E7B19-1FFB-47C6-A5A2-18F2CAC7AD9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0B0F457-116A-498E-B037-8B44AA54416C}" type="datetimeFigureOut">
              <a:rPr lang="cs-CZ" smtClean="0"/>
              <a:pPr/>
              <a:t>19.6.2017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8E7B19-1FFB-47C6-A5A2-18F2CAC7AD9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0B0F457-116A-498E-B037-8B44AA54416C}" type="datetimeFigureOut">
              <a:rPr lang="cs-CZ" smtClean="0"/>
              <a:pPr/>
              <a:t>19.6.2017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8E7B19-1FFB-47C6-A5A2-18F2CAC7AD9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331640" y="476672"/>
            <a:ext cx="7488832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Vysoká škola technická a ekonomická v Českých Budějovicích</a:t>
            </a:r>
          </a:p>
          <a:p>
            <a:pPr algn="ctr"/>
            <a:r>
              <a:rPr lang="cs-CZ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Ústav </a:t>
            </a:r>
            <a:r>
              <a:rPr lang="cs-CZ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technicko</a:t>
            </a:r>
            <a:r>
              <a:rPr lang="cs-CZ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technologický</a:t>
            </a:r>
            <a:endParaRPr lang="cs-CZ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Konstrukční návrh pásového dopravníku v programu Autodesk </a:t>
            </a:r>
            <a:r>
              <a:rPr lang="cs-CZ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Inventor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19672" y="4653136"/>
            <a:ext cx="6696744" cy="1536576"/>
          </a:xfrm>
          <a:noFill/>
        </p:spPr>
        <p:txBody>
          <a:bodyPr>
            <a:normAutofit/>
          </a:bodyPr>
          <a:lstStyle/>
          <a:p>
            <a:pPr algn="ctr"/>
            <a:r>
              <a:rPr lang="cs-CZ" sz="16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Autor práce: Aleš MICHAL</a:t>
            </a:r>
          </a:p>
          <a:p>
            <a:pPr algn="ctr"/>
            <a:r>
              <a:rPr lang="cs-CZ" sz="16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Vedoucí práce: Ing. Martin PODAŘIL, </a:t>
            </a:r>
            <a:r>
              <a:rPr lang="cs-CZ" sz="1600" b="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Ph.D</a:t>
            </a:r>
            <a:r>
              <a:rPr lang="cs-CZ" sz="16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ctr"/>
            <a:r>
              <a:rPr lang="cs-CZ" sz="16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Oponent: Ing. Monika KARKOVÁ, </a:t>
            </a:r>
            <a:r>
              <a:rPr lang="cs-CZ" sz="1600" b="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Ph.D</a:t>
            </a:r>
            <a:r>
              <a:rPr lang="cs-CZ" sz="16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ctr"/>
            <a:r>
              <a:rPr lang="cs-CZ" sz="16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České Budějovice, červen 2017</a:t>
            </a:r>
            <a:endParaRPr lang="cs-CZ" sz="1600" b="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106" name="AutoShape 2" descr="Výsledek obrázku pro VŠ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Aplikační část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Stanovení vstupních parametrů</a:t>
            </a:r>
          </a:p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Funkční výpočty</a:t>
            </a:r>
          </a:p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Firemně vyráběné konstrukční prvky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Konstrukční návrh pásového dopravníku</a:t>
            </a:r>
            <a:b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Nosná konstrukce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626968" cy="4572000"/>
          </a:xfrm>
        </p:spPr>
        <p:txBody>
          <a:bodyPr/>
          <a:lstStyle/>
          <a:p>
            <a:endParaRPr lang="cs-CZ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 160 ČSN 42 5571 – 10 370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Zástupný symbol pro obsah 3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668163"/>
            <a:ext cx="4364087" cy="328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Dopravní pás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/>
            <a:endParaRPr lang="cs-CZ" dirty="0" smtClean="0"/>
          </a:p>
          <a:p>
            <a:pPr marL="457200" indent="-457200"/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EP500/3 AA</a:t>
            </a:r>
          </a:p>
        </p:txBody>
      </p:sp>
      <p:pic>
        <p:nvPicPr>
          <p:cNvPr id="7" name="Zástupný symbol pro obsah 3" descr="C:\Users\Uzivatel\Desktop\pás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564904"/>
            <a:ext cx="4313063" cy="277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Hnací zařízení -  hnací buben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99176" cy="4709120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320 H</a:t>
            </a:r>
          </a:p>
        </p:txBody>
      </p:sp>
      <p:pic>
        <p:nvPicPr>
          <p:cNvPr id="5" name="Obráze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64904"/>
            <a:ext cx="55446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48880"/>
            <a:ext cx="6768752" cy="3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Hnací zařízení - kotvící závěs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KL42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Napínací zařízení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5975" y="1600200"/>
            <a:ext cx="575005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Napínací ložiskové jednotky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1412776"/>
            <a:ext cx="251687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262192" cy="4572000"/>
          </a:xfrm>
        </p:spPr>
        <p:txBody>
          <a:bodyPr/>
          <a:lstStyle/>
          <a:p>
            <a:endParaRPr lang="cs-CZ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TU 50 FM</a:t>
            </a:r>
          </a:p>
          <a:p>
            <a:pPr lvl="1"/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Litinové těleso TU 510 M</a:t>
            </a:r>
          </a:p>
          <a:p>
            <a:pPr lvl="1"/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Kuličkové ložisko YET 210</a:t>
            </a:r>
          </a:p>
          <a:p>
            <a:pPr lvl="1"/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Koncové víko ECY 210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Horní válečková stolice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99176" cy="1540768"/>
          </a:xfrm>
        </p:spPr>
        <p:txBody>
          <a:bodyPr/>
          <a:lstStyle/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Pražec PHD 500/</a:t>
            </a:r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</a:t>
            </a:r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89/20st </a:t>
            </a:r>
          </a:p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Váleček </a:t>
            </a:r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89/315/6202/15/12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Zástupný symbol pro obsah 4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24944"/>
            <a:ext cx="6573853" cy="302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Dolní válečková stolice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1180728"/>
          </a:xfrm>
        </p:spPr>
        <p:txBody>
          <a:bodyPr/>
          <a:lstStyle/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Držáky UB5090-070-K12</a:t>
            </a:r>
          </a:p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Váleček </a:t>
            </a:r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</a:t>
            </a:r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89/600/6202/15/12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Zástupný symbol pro obsah 4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36912"/>
            <a:ext cx="7190603" cy="324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Vnější čistič pásu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712879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Obsah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Úvod do problematiky</a:t>
            </a:r>
          </a:p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Cíl práce</a:t>
            </a:r>
          </a:p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Pásové dopravníky</a:t>
            </a:r>
          </a:p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Výzkumný problém</a:t>
            </a:r>
          </a:p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Metodika práce</a:t>
            </a:r>
          </a:p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Výpočtová část</a:t>
            </a:r>
          </a:p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Aplikační část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Diskuse, návrh opatření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Autodesk </a:t>
            </a:r>
            <a:r>
              <a:rPr lang="cs-CZ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Inventor</a:t>
            </a:r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1"/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Mnoho možností a variant provedení</a:t>
            </a:r>
          </a:p>
          <a:p>
            <a:pPr lvl="1"/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Důležité předchozí zkušenosti</a:t>
            </a:r>
          </a:p>
          <a:p>
            <a:pPr lvl="1"/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Možnost využití i jiných programů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Závěr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Sestavení kompletního návrhu pásového dopravníku pro přepravu suchého písku včetně výkresové dokumentace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6912768" cy="36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Děkuji za pozornost</a:t>
            </a:r>
            <a:endParaRPr lang="cs-CZ" sz="6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Obsah - pokračování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Konstrukční návrh pásového dopravníku</a:t>
            </a:r>
          </a:p>
          <a:p>
            <a:pPr lvl="1"/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Nosná konstrukce</a:t>
            </a:r>
          </a:p>
          <a:p>
            <a:pPr lvl="1"/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Dopravní pás</a:t>
            </a:r>
          </a:p>
          <a:p>
            <a:pPr lvl="1"/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Hnací zařízení</a:t>
            </a:r>
          </a:p>
          <a:p>
            <a:pPr lvl="1"/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Napínací zařízení</a:t>
            </a:r>
          </a:p>
          <a:p>
            <a:pPr lvl="1"/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Napínací ložiskové jednotky</a:t>
            </a:r>
          </a:p>
          <a:p>
            <a:pPr lvl="1"/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Horní válečková stolice</a:t>
            </a:r>
          </a:p>
          <a:p>
            <a:pPr lvl="1"/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Dolní válečková stolice</a:t>
            </a:r>
          </a:p>
          <a:p>
            <a:pPr lvl="1"/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Vnější čistič pásu</a:t>
            </a:r>
          </a:p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Diskuse, návrh opatření</a:t>
            </a:r>
          </a:p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Závěr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30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Úvod do problematiky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Manipulace s materiálem</a:t>
            </a:r>
          </a:p>
          <a:p>
            <a:pPr lvl="1"/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Zkrácení doby výrobního procesu</a:t>
            </a:r>
          </a:p>
          <a:p>
            <a:pPr lvl="1"/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Ušetření namáhavé ruční práce</a:t>
            </a:r>
          </a:p>
          <a:p>
            <a:pPr lvl="1"/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Snížení počtu pracovníků</a:t>
            </a:r>
          </a:p>
          <a:p>
            <a:pPr lvl="1"/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Snížení prostojů ve výrobě</a:t>
            </a:r>
          </a:p>
          <a:p>
            <a:pPr lvl="1"/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Zvýšení bezpečnosti práce</a:t>
            </a:r>
          </a:p>
          <a:p>
            <a:pPr lvl="1"/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Zlepšení pracovních podmínek</a:t>
            </a:r>
          </a:p>
          <a:p>
            <a:pPr lvl="1"/>
            <a:endParaRPr lang="cs-CZ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Zvolený postup manipulace</a:t>
            </a:r>
          </a:p>
          <a:p>
            <a:pPr lvl="1"/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Velké možnosti a reservy</a:t>
            </a:r>
          </a:p>
          <a:p>
            <a:pPr lvl="1"/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Zefektivnění výrobního procesu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Cíl práce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Cílem práce je návrh parametrů a konstrukce pásového dopravníku s veškerou výkresovou dokumentací v programu AUTODESK INVENTOR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Pásové dopravníky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Jedny z nejpoužívanějších dopravníků</a:t>
            </a:r>
          </a:p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Možnost transportu sypkého i kusového materiálu</a:t>
            </a:r>
          </a:p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Doprava ve vodorovném i šikmém směru</a:t>
            </a:r>
          </a:p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Výhody pásových dopravníků:</a:t>
            </a:r>
          </a:p>
          <a:p>
            <a:pPr lvl="1"/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Velký dopravní výkon</a:t>
            </a:r>
          </a:p>
          <a:p>
            <a:pPr lvl="1"/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Umožňuje transport na dlouhé dopravní trasy</a:t>
            </a:r>
          </a:p>
          <a:p>
            <a:pPr lvl="1"/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Jednoduchá údržba</a:t>
            </a:r>
          </a:p>
          <a:p>
            <a:pPr lvl="1"/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Nízká spotřeba energie</a:t>
            </a:r>
          </a:p>
          <a:p>
            <a:pPr lvl="1"/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Možnost přívodu i odvodu materiálu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Výzkumný problém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Všeobecné vzorce pro výpočet jednotlivých částí</a:t>
            </a:r>
          </a:p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3D modelace konkrétních částí pomocí programu Autodesk </a:t>
            </a:r>
            <a:r>
              <a:rPr lang="cs-CZ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Inventor</a:t>
            </a:r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Professional 2016</a:t>
            </a:r>
          </a:p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Vytvoření kompletní výkresové dokumentace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Metodika práce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Literární rešerše</a:t>
            </a:r>
          </a:p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Analýza dokumentů</a:t>
            </a:r>
          </a:p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Zaměření  - pásový dopravníku pro přepravu písku</a:t>
            </a:r>
          </a:p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Funkční výpočet – norma ČSN ISO 5048</a:t>
            </a:r>
          </a:p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Výběr konstrukčních prvků z katalogů firem na českém i zahraničním trhu</a:t>
            </a:r>
          </a:p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Konstrukce pásového dopravníku - modelování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/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Výpočtová část – norma ČSN ISO 5048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Obvodová síla na poháněcím bubnu</a:t>
            </a:r>
          </a:p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Tahové namáhání pásu</a:t>
            </a:r>
          </a:p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Volba poháněcí stanice</a:t>
            </a:r>
          </a:p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Konstrukce dopravního pásu</a:t>
            </a:r>
          </a:p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Výkon poháněcí stanice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530</TotalTime>
  <Words>395</Words>
  <Application>Microsoft Office PowerPoint</Application>
  <PresentationFormat>Předvádění na obrazovce (4:3)</PresentationFormat>
  <Paragraphs>106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Arkýř</vt:lpstr>
      <vt:lpstr>Konstrukční návrh pásového dopravníku v programu Autodesk Inventor</vt:lpstr>
      <vt:lpstr>Obsah</vt:lpstr>
      <vt:lpstr>Obsah - pokračování</vt:lpstr>
      <vt:lpstr>Úvod do problematiky</vt:lpstr>
      <vt:lpstr>Cíl práce</vt:lpstr>
      <vt:lpstr>Pásové dopravníky</vt:lpstr>
      <vt:lpstr>Výzkumný problém</vt:lpstr>
      <vt:lpstr>Metodika práce</vt:lpstr>
      <vt:lpstr>Výpočtová část – norma ČSN ISO 5048</vt:lpstr>
      <vt:lpstr>Aplikační část</vt:lpstr>
      <vt:lpstr>Konstrukční návrh pásového dopravníku Nosná konstrukce</vt:lpstr>
      <vt:lpstr>Dopravní pás</vt:lpstr>
      <vt:lpstr>Hnací zařízení -  hnací buben</vt:lpstr>
      <vt:lpstr>Hnací zařízení - kotvící závěs</vt:lpstr>
      <vt:lpstr>Napínací zařízení</vt:lpstr>
      <vt:lpstr>Napínací ložiskové jednotky</vt:lpstr>
      <vt:lpstr>Horní válečková stolice</vt:lpstr>
      <vt:lpstr>Dolní válečková stolice</vt:lpstr>
      <vt:lpstr>Vnější čistič pásu</vt:lpstr>
      <vt:lpstr>Diskuse, návrh opatření</vt:lpstr>
      <vt:lpstr>Závěr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Konstrukční návrh pásového dopravníku v programu Autodesk Inventor</dc:title>
  <dc:creator>Uzivatel</dc:creator>
  <cp:lastModifiedBy>Uzivatel</cp:lastModifiedBy>
  <cp:revision>29</cp:revision>
  <dcterms:created xsi:type="dcterms:W3CDTF">2017-05-18T08:34:32Z</dcterms:created>
  <dcterms:modified xsi:type="dcterms:W3CDTF">2017-06-19T15:00:51Z</dcterms:modified>
</cp:coreProperties>
</file>