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2" r:id="rId8"/>
    <p:sldId id="273" r:id="rId9"/>
    <p:sldId id="270" r:id="rId10"/>
    <p:sldId id="265" r:id="rId11"/>
    <p:sldId id="271" r:id="rId12"/>
    <p:sldId id="266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D8DF61-DEEE-4C4F-ABAA-FC5B13DE4008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8F5DFE38-A013-4A9A-BAA7-AAA96D94A9BE}">
      <dgm:prSet phldrT="[Text]"/>
      <dgm:spPr/>
      <dgm:t>
        <a:bodyPr/>
        <a:lstStyle/>
        <a:p>
          <a:pPr algn="ctr"/>
          <a:r>
            <a:rPr lang="cs-CZ" b="1" dirty="0"/>
            <a:t>Spoje hřídele s nábojem</a:t>
          </a:r>
        </a:p>
      </dgm:t>
    </dgm:pt>
    <dgm:pt modelId="{C0148B81-F1B1-4E4A-8A23-3DEAF7F85916}" type="parTrans" cxnId="{24A6AA2B-F9A2-45CD-9B10-B9E3A6E27812}">
      <dgm:prSet/>
      <dgm:spPr/>
      <dgm:t>
        <a:bodyPr/>
        <a:lstStyle/>
        <a:p>
          <a:pPr algn="ctr"/>
          <a:endParaRPr lang="cs-CZ"/>
        </a:p>
      </dgm:t>
    </dgm:pt>
    <dgm:pt modelId="{84D6B593-A30B-4F6A-BB51-33B2DA8328A5}" type="sibTrans" cxnId="{24A6AA2B-F9A2-45CD-9B10-B9E3A6E27812}">
      <dgm:prSet/>
      <dgm:spPr/>
      <dgm:t>
        <a:bodyPr/>
        <a:lstStyle/>
        <a:p>
          <a:pPr algn="ctr"/>
          <a:endParaRPr lang="cs-CZ"/>
        </a:p>
      </dgm:t>
    </dgm:pt>
    <dgm:pt modelId="{78FB7B12-58AC-455E-9618-D778591641C4}">
      <dgm:prSet phldrT="[Text]"/>
      <dgm:spPr/>
      <dgm:t>
        <a:bodyPr/>
        <a:lstStyle/>
        <a:p>
          <a:pPr algn="ctr"/>
          <a:r>
            <a:rPr lang="cs-CZ" b="1" dirty="0"/>
            <a:t>S tvarovým stykem</a:t>
          </a:r>
        </a:p>
      </dgm:t>
    </dgm:pt>
    <dgm:pt modelId="{7A291F61-6470-47C6-906B-ABD3DF0BCDBA}" type="parTrans" cxnId="{4F0E8B0F-00CC-4545-9674-B8E41B97D534}">
      <dgm:prSet/>
      <dgm:spPr/>
      <dgm:t>
        <a:bodyPr/>
        <a:lstStyle/>
        <a:p>
          <a:pPr algn="ctr"/>
          <a:endParaRPr lang="cs-CZ"/>
        </a:p>
      </dgm:t>
    </dgm:pt>
    <dgm:pt modelId="{E3D15CF5-BA77-4B35-9982-E5A55F7E8A3A}" type="sibTrans" cxnId="{4F0E8B0F-00CC-4545-9674-B8E41B97D534}">
      <dgm:prSet/>
      <dgm:spPr/>
      <dgm:t>
        <a:bodyPr/>
        <a:lstStyle/>
        <a:p>
          <a:pPr algn="ctr"/>
          <a:endParaRPr lang="cs-CZ"/>
        </a:p>
      </dgm:t>
    </dgm:pt>
    <dgm:pt modelId="{7055020A-2705-4E7B-951B-358CA03243B5}">
      <dgm:prSet phldrT="[Text]"/>
      <dgm:spPr/>
      <dgm:t>
        <a:bodyPr/>
        <a:lstStyle/>
        <a:p>
          <a:pPr algn="ctr"/>
          <a:r>
            <a:rPr lang="cs-CZ" b="1" dirty="0"/>
            <a:t>Předpjaté s tvarovým stykem</a:t>
          </a:r>
        </a:p>
      </dgm:t>
    </dgm:pt>
    <dgm:pt modelId="{F3ABBF23-CBF1-46A9-9ADA-E723BB7637DD}" type="parTrans" cxnId="{3FD6E512-3111-4FD7-B55D-BD18F5DD3E09}">
      <dgm:prSet/>
      <dgm:spPr/>
      <dgm:t>
        <a:bodyPr/>
        <a:lstStyle/>
        <a:p>
          <a:pPr algn="ctr"/>
          <a:endParaRPr lang="cs-CZ"/>
        </a:p>
      </dgm:t>
    </dgm:pt>
    <dgm:pt modelId="{80286B30-39D1-4E8B-8EE9-991884DDF3B2}" type="sibTrans" cxnId="{3FD6E512-3111-4FD7-B55D-BD18F5DD3E09}">
      <dgm:prSet/>
      <dgm:spPr/>
      <dgm:t>
        <a:bodyPr/>
        <a:lstStyle/>
        <a:p>
          <a:pPr algn="ctr"/>
          <a:endParaRPr lang="cs-CZ"/>
        </a:p>
      </dgm:t>
    </dgm:pt>
    <dgm:pt modelId="{EF30E86A-5A13-4A44-9EB7-1F4FAC96719E}">
      <dgm:prSet phldrT="[Text]"/>
      <dgm:spPr/>
      <dgm:t>
        <a:bodyPr/>
        <a:lstStyle/>
        <a:p>
          <a:pPr algn="ctr"/>
          <a:r>
            <a:rPr lang="cs-CZ" b="1" dirty="0"/>
            <a:t>Se silovým stykem (třením)</a:t>
          </a:r>
        </a:p>
      </dgm:t>
    </dgm:pt>
    <dgm:pt modelId="{322E9B91-2A1E-4E10-87F6-CFDA0F438E3D}" type="parTrans" cxnId="{247D750A-5696-4DB1-90A2-D4F0A3425EB7}">
      <dgm:prSet/>
      <dgm:spPr/>
      <dgm:t>
        <a:bodyPr/>
        <a:lstStyle/>
        <a:p>
          <a:pPr algn="ctr"/>
          <a:endParaRPr lang="cs-CZ"/>
        </a:p>
      </dgm:t>
    </dgm:pt>
    <dgm:pt modelId="{C3208194-C815-4235-9CD3-4C0414B5BD8E}" type="sibTrans" cxnId="{247D750A-5696-4DB1-90A2-D4F0A3425EB7}">
      <dgm:prSet/>
      <dgm:spPr/>
      <dgm:t>
        <a:bodyPr/>
        <a:lstStyle/>
        <a:p>
          <a:pPr algn="ctr"/>
          <a:endParaRPr lang="cs-CZ"/>
        </a:p>
      </dgm:t>
    </dgm:pt>
    <dgm:pt modelId="{33859C52-BB86-4F69-A5B9-E01060AF5706}">
      <dgm:prSet/>
      <dgm:spPr/>
      <dgm:t>
        <a:bodyPr/>
        <a:lstStyle/>
        <a:p>
          <a:pPr algn="ctr"/>
          <a:r>
            <a:rPr lang="cs-CZ" b="1" dirty="0"/>
            <a:t>Spoje pomocí pera</a:t>
          </a:r>
        </a:p>
      </dgm:t>
    </dgm:pt>
    <dgm:pt modelId="{F9914E90-3D0E-4B88-BCE4-2BB092F4CE47}" type="parTrans" cxnId="{A3980B1B-EE39-44EB-AD74-A194BA7D635A}">
      <dgm:prSet/>
      <dgm:spPr/>
      <dgm:t>
        <a:bodyPr/>
        <a:lstStyle/>
        <a:p>
          <a:pPr algn="ctr"/>
          <a:endParaRPr lang="cs-CZ"/>
        </a:p>
      </dgm:t>
    </dgm:pt>
    <dgm:pt modelId="{14FA9FDD-87DC-49C3-BC20-56AB35C7B61A}" type="sibTrans" cxnId="{A3980B1B-EE39-44EB-AD74-A194BA7D635A}">
      <dgm:prSet/>
      <dgm:spPr/>
      <dgm:t>
        <a:bodyPr/>
        <a:lstStyle/>
        <a:p>
          <a:pPr algn="ctr"/>
          <a:endParaRPr lang="cs-CZ"/>
        </a:p>
      </dgm:t>
    </dgm:pt>
    <dgm:pt modelId="{9719FE3B-7418-48FF-9648-0FF979460A92}">
      <dgm:prSet/>
      <dgm:spPr/>
      <dgm:t>
        <a:bodyPr/>
        <a:lstStyle/>
        <a:p>
          <a:pPr algn="ctr"/>
          <a:r>
            <a:rPr lang="cs-CZ" b="1" dirty="0"/>
            <a:t>Těsné pero</a:t>
          </a:r>
        </a:p>
      </dgm:t>
    </dgm:pt>
    <dgm:pt modelId="{2DFDA1CE-AFB5-46E4-81A5-47C049344630}" type="parTrans" cxnId="{D5D4EB60-CD1C-4C8A-AFA1-04F52ADF1E87}">
      <dgm:prSet/>
      <dgm:spPr/>
      <dgm:t>
        <a:bodyPr/>
        <a:lstStyle/>
        <a:p>
          <a:pPr algn="ctr"/>
          <a:endParaRPr lang="cs-CZ"/>
        </a:p>
      </dgm:t>
    </dgm:pt>
    <dgm:pt modelId="{03EEF02E-B4DF-426D-9DCD-8D15291B609D}" type="sibTrans" cxnId="{D5D4EB60-CD1C-4C8A-AFA1-04F52ADF1E87}">
      <dgm:prSet/>
      <dgm:spPr/>
      <dgm:t>
        <a:bodyPr/>
        <a:lstStyle/>
        <a:p>
          <a:pPr algn="ctr"/>
          <a:endParaRPr lang="cs-CZ"/>
        </a:p>
      </dgm:t>
    </dgm:pt>
    <dgm:pt modelId="{56193335-EFDE-499F-B4F8-0B47B7ED9A3B}">
      <dgm:prSet/>
      <dgm:spPr/>
      <dgm:t>
        <a:bodyPr/>
        <a:lstStyle/>
        <a:p>
          <a:pPr algn="ctr"/>
          <a:r>
            <a:rPr lang="cs-CZ" b="1" dirty="0"/>
            <a:t>Spoje podélnými klíny</a:t>
          </a:r>
        </a:p>
      </dgm:t>
    </dgm:pt>
    <dgm:pt modelId="{B14F60E9-7647-4F2E-AF8B-FC5E6CB3D1EB}" type="parTrans" cxnId="{1B1598A4-F5AF-4F06-B077-667AF26AB9FA}">
      <dgm:prSet/>
      <dgm:spPr/>
      <dgm:t>
        <a:bodyPr/>
        <a:lstStyle/>
        <a:p>
          <a:pPr algn="ctr"/>
          <a:endParaRPr lang="cs-CZ"/>
        </a:p>
      </dgm:t>
    </dgm:pt>
    <dgm:pt modelId="{E443CB22-0002-4B75-9A24-79C25F9F270C}" type="sibTrans" cxnId="{1B1598A4-F5AF-4F06-B077-667AF26AB9FA}">
      <dgm:prSet/>
      <dgm:spPr/>
      <dgm:t>
        <a:bodyPr/>
        <a:lstStyle/>
        <a:p>
          <a:pPr algn="ctr"/>
          <a:endParaRPr lang="cs-CZ"/>
        </a:p>
      </dgm:t>
    </dgm:pt>
    <dgm:pt modelId="{605D23CA-B48E-4335-89C7-9DB95A38B918}">
      <dgm:prSet/>
      <dgm:spPr/>
      <dgm:t>
        <a:bodyPr/>
        <a:lstStyle/>
        <a:p>
          <a:pPr algn="ctr"/>
          <a:r>
            <a:rPr lang="cs-CZ" b="1" dirty="0"/>
            <a:t>Svěrné spoje</a:t>
          </a:r>
        </a:p>
      </dgm:t>
    </dgm:pt>
    <dgm:pt modelId="{C89587B1-B798-4B82-9D4A-B925202078A1}" type="parTrans" cxnId="{5CE8A076-1207-4F08-B776-C7EF1708BBC1}">
      <dgm:prSet/>
      <dgm:spPr/>
      <dgm:t>
        <a:bodyPr/>
        <a:lstStyle/>
        <a:p>
          <a:pPr algn="ctr"/>
          <a:endParaRPr lang="cs-CZ"/>
        </a:p>
      </dgm:t>
    </dgm:pt>
    <dgm:pt modelId="{953C7D44-83EC-4506-9D8E-3ADC63E1C63E}" type="sibTrans" cxnId="{5CE8A076-1207-4F08-B776-C7EF1708BBC1}">
      <dgm:prSet/>
      <dgm:spPr/>
      <dgm:t>
        <a:bodyPr/>
        <a:lstStyle/>
        <a:p>
          <a:pPr algn="ctr"/>
          <a:endParaRPr lang="cs-CZ"/>
        </a:p>
      </dgm:t>
    </dgm:pt>
    <dgm:pt modelId="{CB882211-93FF-479F-B8E9-4B6E29648C56}">
      <dgm:prSet/>
      <dgm:spPr/>
      <dgm:t>
        <a:bodyPr/>
        <a:lstStyle/>
        <a:p>
          <a:pPr algn="ctr"/>
          <a:r>
            <a:rPr lang="cs-CZ" b="1" dirty="0"/>
            <a:t>Šroubem s rozříznutým nábojem</a:t>
          </a:r>
        </a:p>
      </dgm:t>
    </dgm:pt>
    <dgm:pt modelId="{61DC6179-79AB-4323-99F3-5DE667FE000A}" type="parTrans" cxnId="{C2DA2714-EB28-4D91-82BA-9116614964CF}">
      <dgm:prSet/>
      <dgm:spPr/>
      <dgm:t>
        <a:bodyPr/>
        <a:lstStyle/>
        <a:p>
          <a:pPr algn="ctr"/>
          <a:endParaRPr lang="cs-CZ"/>
        </a:p>
      </dgm:t>
    </dgm:pt>
    <dgm:pt modelId="{0228E03B-3037-4FF6-BF74-1F0BA3A30A28}" type="sibTrans" cxnId="{C2DA2714-EB28-4D91-82BA-9116614964CF}">
      <dgm:prSet/>
      <dgm:spPr/>
      <dgm:t>
        <a:bodyPr/>
        <a:lstStyle/>
        <a:p>
          <a:pPr algn="ctr"/>
          <a:endParaRPr lang="cs-CZ"/>
        </a:p>
      </dgm:t>
    </dgm:pt>
    <dgm:pt modelId="{C995EF48-3BCC-4640-A252-65688A60B4DB}">
      <dgm:prSet/>
      <dgm:spPr/>
      <dgm:t>
        <a:bodyPr/>
        <a:lstStyle/>
        <a:p>
          <a:pPr algn="ctr"/>
          <a:r>
            <a:rPr lang="cs-CZ" b="1" dirty="0"/>
            <a:t>Drážkové spoje</a:t>
          </a:r>
        </a:p>
      </dgm:t>
    </dgm:pt>
    <dgm:pt modelId="{0BD239DB-4C28-47EC-91D8-8DD262532214}" type="parTrans" cxnId="{CB4AF24F-7FDD-4C3B-A974-E8CCA18222D0}">
      <dgm:prSet/>
      <dgm:spPr/>
      <dgm:t>
        <a:bodyPr/>
        <a:lstStyle/>
        <a:p>
          <a:pPr algn="ctr"/>
          <a:endParaRPr lang="cs-CZ"/>
        </a:p>
      </dgm:t>
    </dgm:pt>
    <dgm:pt modelId="{39550EC8-B32F-4582-80C0-3C702FC8CF7E}" type="sibTrans" cxnId="{CB4AF24F-7FDD-4C3B-A974-E8CCA18222D0}">
      <dgm:prSet/>
      <dgm:spPr/>
      <dgm:t>
        <a:bodyPr/>
        <a:lstStyle/>
        <a:p>
          <a:pPr algn="ctr"/>
          <a:endParaRPr lang="cs-CZ"/>
        </a:p>
      </dgm:t>
    </dgm:pt>
    <dgm:pt modelId="{14C9A4AB-86E0-40F6-AF10-42FF217F0BBA}">
      <dgm:prSet/>
      <dgm:spPr/>
      <dgm:t>
        <a:bodyPr/>
        <a:lstStyle/>
        <a:p>
          <a:pPr algn="ctr"/>
          <a:r>
            <a:rPr lang="cs-CZ" b="1" dirty="0"/>
            <a:t>Výměnné pero</a:t>
          </a:r>
        </a:p>
      </dgm:t>
    </dgm:pt>
    <dgm:pt modelId="{B35ADB7B-2C39-468F-8E57-86C4DA217BBC}" type="parTrans" cxnId="{B7D99F02-C989-440E-938B-8EF135745C05}">
      <dgm:prSet/>
      <dgm:spPr/>
      <dgm:t>
        <a:bodyPr/>
        <a:lstStyle/>
        <a:p>
          <a:pPr algn="ctr"/>
          <a:endParaRPr lang="cs-CZ"/>
        </a:p>
      </dgm:t>
    </dgm:pt>
    <dgm:pt modelId="{94B85129-B7A3-4426-B54E-8F7C60F035CC}" type="sibTrans" cxnId="{B7D99F02-C989-440E-938B-8EF135745C05}">
      <dgm:prSet/>
      <dgm:spPr/>
      <dgm:t>
        <a:bodyPr/>
        <a:lstStyle/>
        <a:p>
          <a:pPr algn="ctr"/>
          <a:endParaRPr lang="cs-CZ"/>
        </a:p>
      </dgm:t>
    </dgm:pt>
    <dgm:pt modelId="{4309F49B-6FF6-4371-B973-39250FB9C184}">
      <dgm:prSet/>
      <dgm:spPr/>
      <dgm:t>
        <a:bodyPr/>
        <a:lstStyle/>
        <a:p>
          <a:pPr algn="ctr"/>
          <a:r>
            <a:rPr lang="cs-CZ" b="1" dirty="0"/>
            <a:t>Woodruffovo pero</a:t>
          </a:r>
        </a:p>
      </dgm:t>
    </dgm:pt>
    <dgm:pt modelId="{1A424085-EA08-42A8-9459-FBBEE3BCBF6B}" type="parTrans" cxnId="{A4514CA1-8952-4D85-AEE2-14639276D59D}">
      <dgm:prSet/>
      <dgm:spPr/>
      <dgm:t>
        <a:bodyPr/>
        <a:lstStyle/>
        <a:p>
          <a:pPr algn="ctr"/>
          <a:endParaRPr lang="cs-CZ"/>
        </a:p>
      </dgm:t>
    </dgm:pt>
    <dgm:pt modelId="{5F2E0076-3AC8-45AA-A510-A2CE8C95C15C}" type="sibTrans" cxnId="{A4514CA1-8952-4D85-AEE2-14639276D59D}">
      <dgm:prSet/>
      <dgm:spPr/>
      <dgm:t>
        <a:bodyPr/>
        <a:lstStyle/>
        <a:p>
          <a:pPr algn="ctr"/>
          <a:endParaRPr lang="cs-CZ"/>
        </a:p>
      </dgm:t>
    </dgm:pt>
    <dgm:pt modelId="{45C8BFD7-1C25-475F-B215-F8DAF479D98F}">
      <dgm:prSet/>
      <dgm:spPr/>
      <dgm:t>
        <a:bodyPr/>
        <a:lstStyle/>
        <a:p>
          <a:pPr algn="ctr"/>
          <a:r>
            <a:rPr lang="cs-CZ" b="1" dirty="0"/>
            <a:t>Rovnoboké drážkování</a:t>
          </a:r>
        </a:p>
      </dgm:t>
    </dgm:pt>
    <dgm:pt modelId="{FCE3EF89-6026-4762-9A09-435A33398C08}" type="parTrans" cxnId="{1BB23FBC-D8FC-4CFB-98AB-8FE1EC169235}">
      <dgm:prSet/>
      <dgm:spPr/>
      <dgm:t>
        <a:bodyPr/>
        <a:lstStyle/>
        <a:p>
          <a:pPr algn="ctr"/>
          <a:endParaRPr lang="cs-CZ"/>
        </a:p>
      </dgm:t>
    </dgm:pt>
    <dgm:pt modelId="{FB61FADC-0A47-4A41-AE1E-232C0B8DF5AA}" type="sibTrans" cxnId="{1BB23FBC-D8FC-4CFB-98AB-8FE1EC169235}">
      <dgm:prSet/>
      <dgm:spPr/>
      <dgm:t>
        <a:bodyPr/>
        <a:lstStyle/>
        <a:p>
          <a:pPr algn="ctr"/>
          <a:endParaRPr lang="cs-CZ"/>
        </a:p>
      </dgm:t>
    </dgm:pt>
    <dgm:pt modelId="{FEB6C4B0-D6BA-4A98-8880-9F9A0628A21D}">
      <dgm:prSet/>
      <dgm:spPr/>
      <dgm:t>
        <a:bodyPr/>
        <a:lstStyle/>
        <a:p>
          <a:pPr algn="ctr"/>
          <a:r>
            <a:rPr lang="cs-CZ" b="1" dirty="0"/>
            <a:t>Evolventní drážkování</a:t>
          </a:r>
        </a:p>
      </dgm:t>
    </dgm:pt>
    <dgm:pt modelId="{56726285-6172-4677-9447-FF6799B5573B}" type="parTrans" cxnId="{C9641178-A807-42F5-83EB-388004E6C436}">
      <dgm:prSet/>
      <dgm:spPr/>
      <dgm:t>
        <a:bodyPr/>
        <a:lstStyle/>
        <a:p>
          <a:pPr algn="ctr"/>
          <a:endParaRPr lang="cs-CZ"/>
        </a:p>
      </dgm:t>
    </dgm:pt>
    <dgm:pt modelId="{75A876E9-B867-44A2-9AE4-BA377D27B4EA}" type="sibTrans" cxnId="{C9641178-A807-42F5-83EB-388004E6C436}">
      <dgm:prSet/>
      <dgm:spPr/>
      <dgm:t>
        <a:bodyPr/>
        <a:lstStyle/>
        <a:p>
          <a:pPr algn="ctr"/>
          <a:endParaRPr lang="cs-CZ"/>
        </a:p>
      </dgm:t>
    </dgm:pt>
    <dgm:pt modelId="{50CB3426-9007-4C73-BD90-A212AC135D01}">
      <dgm:prSet/>
      <dgm:spPr/>
      <dgm:t>
        <a:bodyPr/>
        <a:lstStyle/>
        <a:p>
          <a:pPr algn="ctr"/>
          <a:r>
            <a:rPr lang="cs-CZ" b="1" dirty="0"/>
            <a:t>Jemné drážkování</a:t>
          </a:r>
        </a:p>
      </dgm:t>
    </dgm:pt>
    <dgm:pt modelId="{3D72EF2C-4B18-4887-B1DD-2C42F460E264}" type="parTrans" cxnId="{6420CB03-56FA-495D-B802-826BE09822C1}">
      <dgm:prSet/>
      <dgm:spPr/>
      <dgm:t>
        <a:bodyPr/>
        <a:lstStyle/>
        <a:p>
          <a:pPr algn="ctr"/>
          <a:endParaRPr lang="cs-CZ"/>
        </a:p>
      </dgm:t>
    </dgm:pt>
    <dgm:pt modelId="{F19C2984-2965-49AD-A01A-E9EE41FF2845}" type="sibTrans" cxnId="{6420CB03-56FA-495D-B802-826BE09822C1}">
      <dgm:prSet/>
      <dgm:spPr/>
      <dgm:t>
        <a:bodyPr/>
        <a:lstStyle/>
        <a:p>
          <a:pPr algn="ctr"/>
          <a:endParaRPr lang="cs-CZ"/>
        </a:p>
      </dgm:t>
    </dgm:pt>
    <dgm:pt modelId="{90A28171-CE35-467F-B107-0F33686F9769}">
      <dgm:prSet/>
      <dgm:spPr/>
      <dgm:t>
        <a:bodyPr/>
        <a:lstStyle/>
        <a:p>
          <a:pPr algn="ctr"/>
          <a:r>
            <a:rPr lang="cs-CZ" b="1" dirty="0"/>
            <a:t>Nalisované spoje</a:t>
          </a:r>
        </a:p>
      </dgm:t>
    </dgm:pt>
    <dgm:pt modelId="{AF994463-15CE-46B8-9848-BDC73042B688}" type="parTrans" cxnId="{E43709ED-A131-4EB7-A91C-CDE2ABD9BE8B}">
      <dgm:prSet/>
      <dgm:spPr/>
      <dgm:t>
        <a:bodyPr/>
        <a:lstStyle/>
        <a:p>
          <a:pPr algn="ctr"/>
          <a:endParaRPr lang="cs-CZ"/>
        </a:p>
      </dgm:t>
    </dgm:pt>
    <dgm:pt modelId="{ED4B0BD6-E133-4023-A412-F494A3FED97C}" type="sibTrans" cxnId="{E43709ED-A131-4EB7-A91C-CDE2ABD9BE8B}">
      <dgm:prSet/>
      <dgm:spPr/>
      <dgm:t>
        <a:bodyPr/>
        <a:lstStyle/>
        <a:p>
          <a:pPr algn="ctr"/>
          <a:endParaRPr lang="cs-CZ"/>
        </a:p>
      </dgm:t>
    </dgm:pt>
    <dgm:pt modelId="{8BFD8D3F-D51D-4CA4-AE50-BCDB8DF33148}">
      <dgm:prSet/>
      <dgm:spPr/>
      <dgm:t>
        <a:bodyPr/>
        <a:lstStyle/>
        <a:p>
          <a:pPr algn="ctr"/>
          <a:r>
            <a:rPr lang="cs-CZ" b="1" dirty="0"/>
            <a:t>Šroubem s děleným nábojem</a:t>
          </a:r>
        </a:p>
      </dgm:t>
    </dgm:pt>
    <dgm:pt modelId="{2886AAAE-C2EB-43B6-B8B7-FAF03A95F9D3}" type="parTrans" cxnId="{A3C25DE8-3A11-468E-95F3-62EE3E342E57}">
      <dgm:prSet/>
      <dgm:spPr/>
      <dgm:t>
        <a:bodyPr/>
        <a:lstStyle/>
        <a:p>
          <a:pPr algn="ctr"/>
          <a:endParaRPr lang="cs-CZ"/>
        </a:p>
      </dgm:t>
    </dgm:pt>
    <dgm:pt modelId="{65B01B2C-BFEE-4ACB-A40E-BD6A233F5933}" type="sibTrans" cxnId="{A3C25DE8-3A11-468E-95F3-62EE3E342E57}">
      <dgm:prSet/>
      <dgm:spPr/>
      <dgm:t>
        <a:bodyPr/>
        <a:lstStyle/>
        <a:p>
          <a:pPr algn="ctr"/>
          <a:endParaRPr lang="cs-CZ"/>
        </a:p>
      </dgm:t>
    </dgm:pt>
    <dgm:pt modelId="{0DEDB695-4888-4A04-B4D6-8F4EB0E335C8}">
      <dgm:prSet/>
      <dgm:spPr/>
      <dgm:t>
        <a:bodyPr/>
        <a:lstStyle/>
        <a:p>
          <a:pPr algn="ctr"/>
          <a:r>
            <a:rPr lang="cs-CZ" b="1" dirty="0"/>
            <a:t>S kuželem</a:t>
          </a:r>
        </a:p>
      </dgm:t>
    </dgm:pt>
    <dgm:pt modelId="{A45410CF-CB67-4B2A-A22E-997109819631}" type="parTrans" cxnId="{0611F73B-CD41-4A15-9485-0A920E5CA8AB}">
      <dgm:prSet/>
      <dgm:spPr/>
      <dgm:t>
        <a:bodyPr/>
        <a:lstStyle/>
        <a:p>
          <a:pPr algn="ctr"/>
          <a:endParaRPr lang="cs-CZ"/>
        </a:p>
      </dgm:t>
    </dgm:pt>
    <dgm:pt modelId="{F68BF033-E34E-45C4-B6D0-A4DD1F747370}" type="sibTrans" cxnId="{0611F73B-CD41-4A15-9485-0A920E5CA8AB}">
      <dgm:prSet/>
      <dgm:spPr/>
      <dgm:t>
        <a:bodyPr/>
        <a:lstStyle/>
        <a:p>
          <a:pPr algn="ctr"/>
          <a:endParaRPr lang="cs-CZ"/>
        </a:p>
      </dgm:t>
    </dgm:pt>
    <dgm:pt modelId="{20CD7461-8FA9-431E-9AAD-FFD4A3B4E4CE}">
      <dgm:prSet/>
      <dgm:spPr/>
      <dgm:t>
        <a:bodyPr/>
        <a:lstStyle/>
        <a:p>
          <a:pPr algn="ctr"/>
          <a:r>
            <a:rPr lang="cs-CZ" b="1" dirty="0"/>
            <a:t>Neokrouhlé (polygonické)  spoje</a:t>
          </a:r>
        </a:p>
      </dgm:t>
    </dgm:pt>
    <dgm:pt modelId="{F9BAF303-A793-4BFA-89C4-F13B3D7733F9}" type="parTrans" cxnId="{3D09BC35-966A-4901-94BC-4D07785A6154}">
      <dgm:prSet/>
      <dgm:spPr/>
      <dgm:t>
        <a:bodyPr/>
        <a:lstStyle/>
        <a:p>
          <a:pPr algn="ctr"/>
          <a:endParaRPr lang="cs-CZ"/>
        </a:p>
      </dgm:t>
    </dgm:pt>
    <dgm:pt modelId="{F8B19266-3E3D-44C6-8D06-2FEBAE258504}" type="sibTrans" cxnId="{3D09BC35-966A-4901-94BC-4D07785A6154}">
      <dgm:prSet/>
      <dgm:spPr/>
      <dgm:t>
        <a:bodyPr/>
        <a:lstStyle/>
        <a:p>
          <a:pPr algn="ctr"/>
          <a:endParaRPr lang="cs-CZ"/>
        </a:p>
      </dgm:t>
    </dgm:pt>
    <dgm:pt modelId="{D12FCDAD-0D6B-4A57-8C2B-AB1B021B680D}" type="pres">
      <dgm:prSet presAssocID="{85D8DF61-DEEE-4C4F-ABAA-FC5B13DE40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3A7779D-A572-4D79-B808-FE9A61400EF9}" type="pres">
      <dgm:prSet presAssocID="{8F5DFE38-A013-4A9A-BAA7-AAA96D94A9BE}" presName="hierRoot1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37220B14-F2C8-4C2B-9D49-1BA00EED5287}" type="pres">
      <dgm:prSet presAssocID="{8F5DFE38-A013-4A9A-BAA7-AAA96D94A9BE}" presName="rootComposite1" presStyleCnt="0"/>
      <dgm:spPr/>
      <dgm:t>
        <a:bodyPr/>
        <a:lstStyle/>
        <a:p>
          <a:endParaRPr lang="cs-CZ"/>
        </a:p>
      </dgm:t>
    </dgm:pt>
    <dgm:pt modelId="{2CAC03A8-4CD9-41CA-9B26-02CD245C0040}" type="pres">
      <dgm:prSet presAssocID="{8F5DFE38-A013-4A9A-BAA7-AAA96D94A9B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A6D3571-FE4A-4AFA-B194-A1F544A2B5D9}" type="pres">
      <dgm:prSet presAssocID="{8F5DFE38-A013-4A9A-BAA7-AAA96D94A9B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7B01F07C-061E-4109-94AD-33F990DFF114}" type="pres">
      <dgm:prSet presAssocID="{8F5DFE38-A013-4A9A-BAA7-AAA96D94A9BE}" presName="hierChild2" presStyleCnt="0"/>
      <dgm:spPr/>
      <dgm:t>
        <a:bodyPr/>
        <a:lstStyle/>
        <a:p>
          <a:endParaRPr lang="cs-CZ"/>
        </a:p>
      </dgm:t>
    </dgm:pt>
    <dgm:pt modelId="{3B5ABD61-C62B-4DEC-96A9-67AC048777B0}" type="pres">
      <dgm:prSet presAssocID="{7A291F61-6470-47C6-906B-ABD3DF0BCDBA}" presName="Name37" presStyleLbl="parChTrans1D2" presStyleIdx="0" presStyleCnt="3"/>
      <dgm:spPr/>
      <dgm:t>
        <a:bodyPr/>
        <a:lstStyle/>
        <a:p>
          <a:endParaRPr lang="cs-CZ"/>
        </a:p>
      </dgm:t>
    </dgm:pt>
    <dgm:pt modelId="{A60C08CA-2F99-431A-97DF-CB25EA3F29E6}" type="pres">
      <dgm:prSet presAssocID="{78FB7B12-58AC-455E-9618-D778591641C4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F0A84EB4-388F-4E08-AC10-132AE30EEF5F}" type="pres">
      <dgm:prSet presAssocID="{78FB7B12-58AC-455E-9618-D778591641C4}" presName="rootComposite" presStyleCnt="0"/>
      <dgm:spPr/>
      <dgm:t>
        <a:bodyPr/>
        <a:lstStyle/>
        <a:p>
          <a:endParaRPr lang="cs-CZ"/>
        </a:p>
      </dgm:t>
    </dgm:pt>
    <dgm:pt modelId="{58D56A6B-36A1-4623-9D88-D1D05F99624F}" type="pres">
      <dgm:prSet presAssocID="{78FB7B12-58AC-455E-9618-D778591641C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3B24267-25AE-4BEF-AEFF-913505D3135F}" type="pres">
      <dgm:prSet presAssocID="{78FB7B12-58AC-455E-9618-D778591641C4}" presName="rootConnector" presStyleLbl="node2" presStyleIdx="0" presStyleCnt="3"/>
      <dgm:spPr/>
      <dgm:t>
        <a:bodyPr/>
        <a:lstStyle/>
        <a:p>
          <a:endParaRPr lang="cs-CZ"/>
        </a:p>
      </dgm:t>
    </dgm:pt>
    <dgm:pt modelId="{575DDA97-A19B-4437-92E7-894203250371}" type="pres">
      <dgm:prSet presAssocID="{78FB7B12-58AC-455E-9618-D778591641C4}" presName="hierChild4" presStyleCnt="0"/>
      <dgm:spPr/>
      <dgm:t>
        <a:bodyPr/>
        <a:lstStyle/>
        <a:p>
          <a:endParaRPr lang="cs-CZ"/>
        </a:p>
      </dgm:t>
    </dgm:pt>
    <dgm:pt modelId="{BC9AE6A6-9BE4-497A-B705-1A19F3A84743}" type="pres">
      <dgm:prSet presAssocID="{F9914E90-3D0E-4B88-BCE4-2BB092F4CE47}" presName="Name37" presStyleLbl="parChTrans1D3" presStyleIdx="0" presStyleCnt="5"/>
      <dgm:spPr/>
      <dgm:t>
        <a:bodyPr/>
        <a:lstStyle/>
        <a:p>
          <a:endParaRPr lang="cs-CZ"/>
        </a:p>
      </dgm:t>
    </dgm:pt>
    <dgm:pt modelId="{79AB7FE2-C3F7-471F-AEAA-AD667D7CFB4A}" type="pres">
      <dgm:prSet presAssocID="{33859C52-BB86-4F69-A5B9-E01060AF5706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0BAE5035-F594-4036-BF6C-5398340D0484}" type="pres">
      <dgm:prSet presAssocID="{33859C52-BB86-4F69-A5B9-E01060AF5706}" presName="rootComposite" presStyleCnt="0"/>
      <dgm:spPr/>
      <dgm:t>
        <a:bodyPr/>
        <a:lstStyle/>
        <a:p>
          <a:endParaRPr lang="cs-CZ"/>
        </a:p>
      </dgm:t>
    </dgm:pt>
    <dgm:pt modelId="{3D0D0CAE-CB72-49EC-9393-11475AE85709}" type="pres">
      <dgm:prSet presAssocID="{33859C52-BB86-4F69-A5B9-E01060AF5706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47321BF-4A45-4AE0-AE0D-A4E5415D7D9E}" type="pres">
      <dgm:prSet presAssocID="{33859C52-BB86-4F69-A5B9-E01060AF5706}" presName="rootConnector" presStyleLbl="node3" presStyleIdx="0" presStyleCnt="5"/>
      <dgm:spPr/>
      <dgm:t>
        <a:bodyPr/>
        <a:lstStyle/>
        <a:p>
          <a:endParaRPr lang="cs-CZ"/>
        </a:p>
      </dgm:t>
    </dgm:pt>
    <dgm:pt modelId="{F46318E2-154B-41CB-9DAB-56F22FC7D31E}" type="pres">
      <dgm:prSet presAssocID="{33859C52-BB86-4F69-A5B9-E01060AF5706}" presName="hierChild4" presStyleCnt="0"/>
      <dgm:spPr/>
      <dgm:t>
        <a:bodyPr/>
        <a:lstStyle/>
        <a:p>
          <a:endParaRPr lang="cs-CZ"/>
        </a:p>
      </dgm:t>
    </dgm:pt>
    <dgm:pt modelId="{5295C503-6790-4BF0-9FA1-B68D762C7815}" type="pres">
      <dgm:prSet presAssocID="{2DFDA1CE-AFB5-46E4-81A5-47C049344630}" presName="Name37" presStyleLbl="parChTrans1D4" presStyleIdx="0" presStyleCnt="10"/>
      <dgm:spPr/>
      <dgm:t>
        <a:bodyPr/>
        <a:lstStyle/>
        <a:p>
          <a:endParaRPr lang="cs-CZ"/>
        </a:p>
      </dgm:t>
    </dgm:pt>
    <dgm:pt modelId="{B0540D59-5A74-4424-89E9-3B4A7F9B4924}" type="pres">
      <dgm:prSet presAssocID="{9719FE3B-7418-48FF-9648-0FF979460A92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7DB54A02-0E2D-4430-B2D3-EF5E90A27037}" type="pres">
      <dgm:prSet presAssocID="{9719FE3B-7418-48FF-9648-0FF979460A92}" presName="rootComposite" presStyleCnt="0"/>
      <dgm:spPr/>
      <dgm:t>
        <a:bodyPr/>
        <a:lstStyle/>
        <a:p>
          <a:endParaRPr lang="cs-CZ"/>
        </a:p>
      </dgm:t>
    </dgm:pt>
    <dgm:pt modelId="{83916E4B-12F5-4A08-B984-E5269344178A}" type="pres">
      <dgm:prSet presAssocID="{9719FE3B-7418-48FF-9648-0FF979460A92}" presName="rootText" presStyleLbl="node4" presStyleIdx="0" presStyleCnt="10" custLinFactNeighborX="1" custLinFactNeighborY="1113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63903EF-9F61-47B8-BD17-7F9A2D0BB775}" type="pres">
      <dgm:prSet presAssocID="{9719FE3B-7418-48FF-9648-0FF979460A92}" presName="rootConnector" presStyleLbl="node4" presStyleIdx="0" presStyleCnt="10"/>
      <dgm:spPr/>
      <dgm:t>
        <a:bodyPr/>
        <a:lstStyle/>
        <a:p>
          <a:endParaRPr lang="cs-CZ"/>
        </a:p>
      </dgm:t>
    </dgm:pt>
    <dgm:pt modelId="{EC202D9D-9E09-4E2F-94CF-EE97BBF3012E}" type="pres">
      <dgm:prSet presAssocID="{9719FE3B-7418-48FF-9648-0FF979460A92}" presName="hierChild4" presStyleCnt="0"/>
      <dgm:spPr/>
      <dgm:t>
        <a:bodyPr/>
        <a:lstStyle/>
        <a:p>
          <a:endParaRPr lang="cs-CZ"/>
        </a:p>
      </dgm:t>
    </dgm:pt>
    <dgm:pt modelId="{89EE0E21-21CB-433F-9780-82A2F025D8AB}" type="pres">
      <dgm:prSet presAssocID="{9719FE3B-7418-48FF-9648-0FF979460A92}" presName="hierChild5" presStyleCnt="0"/>
      <dgm:spPr/>
      <dgm:t>
        <a:bodyPr/>
        <a:lstStyle/>
        <a:p>
          <a:endParaRPr lang="cs-CZ"/>
        </a:p>
      </dgm:t>
    </dgm:pt>
    <dgm:pt modelId="{006E172A-3CD0-4221-B72E-E0E916703B8C}" type="pres">
      <dgm:prSet presAssocID="{B35ADB7B-2C39-468F-8E57-86C4DA217BBC}" presName="Name37" presStyleLbl="parChTrans1D4" presStyleIdx="1" presStyleCnt="10"/>
      <dgm:spPr/>
      <dgm:t>
        <a:bodyPr/>
        <a:lstStyle/>
        <a:p>
          <a:endParaRPr lang="cs-CZ"/>
        </a:p>
      </dgm:t>
    </dgm:pt>
    <dgm:pt modelId="{EC72D46E-ACF3-43D2-954A-79F55B9BD898}" type="pres">
      <dgm:prSet presAssocID="{14C9A4AB-86E0-40F6-AF10-42FF217F0BBA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6556AD0F-A310-42AA-96F7-CC3C3425111C}" type="pres">
      <dgm:prSet presAssocID="{14C9A4AB-86E0-40F6-AF10-42FF217F0BBA}" presName="rootComposite" presStyleCnt="0"/>
      <dgm:spPr/>
      <dgm:t>
        <a:bodyPr/>
        <a:lstStyle/>
        <a:p>
          <a:endParaRPr lang="cs-CZ"/>
        </a:p>
      </dgm:t>
    </dgm:pt>
    <dgm:pt modelId="{9A9BF7EE-6835-4EEC-AEC5-52F5A474FF51}" type="pres">
      <dgm:prSet presAssocID="{14C9A4AB-86E0-40F6-AF10-42FF217F0BBA}" presName="rootText" presStyleLbl="node4" presStyleIdx="1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C671DC0-7D9B-43E2-84F3-8FE3B141088F}" type="pres">
      <dgm:prSet presAssocID="{14C9A4AB-86E0-40F6-AF10-42FF217F0BBA}" presName="rootConnector" presStyleLbl="node4" presStyleIdx="1" presStyleCnt="10"/>
      <dgm:spPr/>
      <dgm:t>
        <a:bodyPr/>
        <a:lstStyle/>
        <a:p>
          <a:endParaRPr lang="cs-CZ"/>
        </a:p>
      </dgm:t>
    </dgm:pt>
    <dgm:pt modelId="{28A850E2-A265-49BC-8ED5-5016C79DF6EE}" type="pres">
      <dgm:prSet presAssocID="{14C9A4AB-86E0-40F6-AF10-42FF217F0BBA}" presName="hierChild4" presStyleCnt="0"/>
      <dgm:spPr/>
      <dgm:t>
        <a:bodyPr/>
        <a:lstStyle/>
        <a:p>
          <a:endParaRPr lang="cs-CZ"/>
        </a:p>
      </dgm:t>
    </dgm:pt>
    <dgm:pt modelId="{7C4D13E6-74C3-4993-B6BF-C4761861B86A}" type="pres">
      <dgm:prSet presAssocID="{14C9A4AB-86E0-40F6-AF10-42FF217F0BBA}" presName="hierChild5" presStyleCnt="0"/>
      <dgm:spPr/>
      <dgm:t>
        <a:bodyPr/>
        <a:lstStyle/>
        <a:p>
          <a:endParaRPr lang="cs-CZ"/>
        </a:p>
      </dgm:t>
    </dgm:pt>
    <dgm:pt modelId="{7A6D2300-DEC3-466B-87D7-1BE7735A93E0}" type="pres">
      <dgm:prSet presAssocID="{1A424085-EA08-42A8-9459-FBBEE3BCBF6B}" presName="Name37" presStyleLbl="parChTrans1D4" presStyleIdx="2" presStyleCnt="10"/>
      <dgm:spPr/>
      <dgm:t>
        <a:bodyPr/>
        <a:lstStyle/>
        <a:p>
          <a:endParaRPr lang="cs-CZ"/>
        </a:p>
      </dgm:t>
    </dgm:pt>
    <dgm:pt modelId="{A993390E-BD9A-424F-B94C-E0AE6FC1D706}" type="pres">
      <dgm:prSet presAssocID="{4309F49B-6FF6-4371-B973-39250FB9C184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759C5000-652E-46CE-942A-8EA93B089EE6}" type="pres">
      <dgm:prSet presAssocID="{4309F49B-6FF6-4371-B973-39250FB9C184}" presName="rootComposite" presStyleCnt="0"/>
      <dgm:spPr/>
      <dgm:t>
        <a:bodyPr/>
        <a:lstStyle/>
        <a:p>
          <a:endParaRPr lang="cs-CZ"/>
        </a:p>
      </dgm:t>
    </dgm:pt>
    <dgm:pt modelId="{019C1EEC-5BCB-4CFC-8BEC-B35EE5A0F79B}" type="pres">
      <dgm:prSet presAssocID="{4309F49B-6FF6-4371-B973-39250FB9C184}" presName="rootText" presStyleLbl="node4" presStyleIdx="2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C7A33CD-EB1A-426D-99F3-FDBEB65CFBD1}" type="pres">
      <dgm:prSet presAssocID="{4309F49B-6FF6-4371-B973-39250FB9C184}" presName="rootConnector" presStyleLbl="node4" presStyleIdx="2" presStyleCnt="10"/>
      <dgm:spPr/>
      <dgm:t>
        <a:bodyPr/>
        <a:lstStyle/>
        <a:p>
          <a:endParaRPr lang="cs-CZ"/>
        </a:p>
      </dgm:t>
    </dgm:pt>
    <dgm:pt modelId="{BDC32158-BB9C-4DD4-B589-3D0A65AFB120}" type="pres">
      <dgm:prSet presAssocID="{4309F49B-6FF6-4371-B973-39250FB9C184}" presName="hierChild4" presStyleCnt="0"/>
      <dgm:spPr/>
      <dgm:t>
        <a:bodyPr/>
        <a:lstStyle/>
        <a:p>
          <a:endParaRPr lang="cs-CZ"/>
        </a:p>
      </dgm:t>
    </dgm:pt>
    <dgm:pt modelId="{71F3F39B-9E46-477C-AF47-B948D556A791}" type="pres">
      <dgm:prSet presAssocID="{4309F49B-6FF6-4371-B973-39250FB9C184}" presName="hierChild5" presStyleCnt="0"/>
      <dgm:spPr/>
      <dgm:t>
        <a:bodyPr/>
        <a:lstStyle/>
        <a:p>
          <a:endParaRPr lang="cs-CZ"/>
        </a:p>
      </dgm:t>
    </dgm:pt>
    <dgm:pt modelId="{3B0FFF91-D690-40BA-AD26-B5C65C3E0C55}" type="pres">
      <dgm:prSet presAssocID="{33859C52-BB86-4F69-A5B9-E01060AF5706}" presName="hierChild5" presStyleCnt="0"/>
      <dgm:spPr/>
      <dgm:t>
        <a:bodyPr/>
        <a:lstStyle/>
        <a:p>
          <a:endParaRPr lang="cs-CZ"/>
        </a:p>
      </dgm:t>
    </dgm:pt>
    <dgm:pt modelId="{8F9FEE86-9B9B-4EC9-899B-BF8CFC23202A}" type="pres">
      <dgm:prSet presAssocID="{0BD239DB-4C28-47EC-91D8-8DD262532214}" presName="Name37" presStyleLbl="parChTrans1D3" presStyleIdx="1" presStyleCnt="5"/>
      <dgm:spPr/>
      <dgm:t>
        <a:bodyPr/>
        <a:lstStyle/>
        <a:p>
          <a:endParaRPr lang="cs-CZ"/>
        </a:p>
      </dgm:t>
    </dgm:pt>
    <dgm:pt modelId="{979A5C8F-78A5-4671-B2E0-9F420A0FB54F}" type="pres">
      <dgm:prSet presAssocID="{C995EF48-3BCC-4640-A252-65688A60B4DB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88C1B19D-60D6-4689-81C5-B7F15710358E}" type="pres">
      <dgm:prSet presAssocID="{C995EF48-3BCC-4640-A252-65688A60B4DB}" presName="rootComposite" presStyleCnt="0"/>
      <dgm:spPr/>
      <dgm:t>
        <a:bodyPr/>
        <a:lstStyle/>
        <a:p>
          <a:endParaRPr lang="cs-CZ"/>
        </a:p>
      </dgm:t>
    </dgm:pt>
    <dgm:pt modelId="{B0B7F7F4-AF40-4792-BAF0-828592887FA1}" type="pres">
      <dgm:prSet presAssocID="{C995EF48-3BCC-4640-A252-65688A60B4DB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AC9818-B038-41DF-BE0A-5AFFC8C4E10C}" type="pres">
      <dgm:prSet presAssocID="{C995EF48-3BCC-4640-A252-65688A60B4DB}" presName="rootConnector" presStyleLbl="node3" presStyleIdx="1" presStyleCnt="5"/>
      <dgm:spPr/>
      <dgm:t>
        <a:bodyPr/>
        <a:lstStyle/>
        <a:p>
          <a:endParaRPr lang="cs-CZ"/>
        </a:p>
      </dgm:t>
    </dgm:pt>
    <dgm:pt modelId="{8DDDA865-9B1E-4C02-98F8-620154EBC263}" type="pres">
      <dgm:prSet presAssocID="{C995EF48-3BCC-4640-A252-65688A60B4DB}" presName="hierChild4" presStyleCnt="0"/>
      <dgm:spPr/>
      <dgm:t>
        <a:bodyPr/>
        <a:lstStyle/>
        <a:p>
          <a:endParaRPr lang="cs-CZ"/>
        </a:p>
      </dgm:t>
    </dgm:pt>
    <dgm:pt modelId="{EED23BF0-999A-40F6-BAD5-B5D684C209DF}" type="pres">
      <dgm:prSet presAssocID="{FCE3EF89-6026-4762-9A09-435A33398C08}" presName="Name37" presStyleLbl="parChTrans1D4" presStyleIdx="3" presStyleCnt="10"/>
      <dgm:spPr/>
      <dgm:t>
        <a:bodyPr/>
        <a:lstStyle/>
        <a:p>
          <a:endParaRPr lang="cs-CZ"/>
        </a:p>
      </dgm:t>
    </dgm:pt>
    <dgm:pt modelId="{7779ED04-97DE-4B5D-B913-7D4F9647AD39}" type="pres">
      <dgm:prSet presAssocID="{45C8BFD7-1C25-475F-B215-F8DAF479D98F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C2B80618-3E21-4C14-87D9-37A90FFA995C}" type="pres">
      <dgm:prSet presAssocID="{45C8BFD7-1C25-475F-B215-F8DAF479D98F}" presName="rootComposite" presStyleCnt="0"/>
      <dgm:spPr/>
      <dgm:t>
        <a:bodyPr/>
        <a:lstStyle/>
        <a:p>
          <a:endParaRPr lang="cs-CZ"/>
        </a:p>
      </dgm:t>
    </dgm:pt>
    <dgm:pt modelId="{C1699DF0-7A71-4D65-B5C4-AC26B586F861}" type="pres">
      <dgm:prSet presAssocID="{45C8BFD7-1C25-475F-B215-F8DAF479D98F}" presName="rootText" presStyleLbl="node4" presStyleIdx="3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F41B0F1-3FBE-4167-9271-12B2B5B28463}" type="pres">
      <dgm:prSet presAssocID="{45C8BFD7-1C25-475F-B215-F8DAF479D98F}" presName="rootConnector" presStyleLbl="node4" presStyleIdx="3" presStyleCnt="10"/>
      <dgm:spPr/>
      <dgm:t>
        <a:bodyPr/>
        <a:lstStyle/>
        <a:p>
          <a:endParaRPr lang="cs-CZ"/>
        </a:p>
      </dgm:t>
    </dgm:pt>
    <dgm:pt modelId="{D7297711-BA4D-431A-A992-B6C6E6CB9385}" type="pres">
      <dgm:prSet presAssocID="{45C8BFD7-1C25-475F-B215-F8DAF479D98F}" presName="hierChild4" presStyleCnt="0"/>
      <dgm:spPr/>
      <dgm:t>
        <a:bodyPr/>
        <a:lstStyle/>
        <a:p>
          <a:endParaRPr lang="cs-CZ"/>
        </a:p>
      </dgm:t>
    </dgm:pt>
    <dgm:pt modelId="{149A6153-BD64-402A-AC03-296C709233DA}" type="pres">
      <dgm:prSet presAssocID="{45C8BFD7-1C25-475F-B215-F8DAF479D98F}" presName="hierChild5" presStyleCnt="0"/>
      <dgm:spPr/>
      <dgm:t>
        <a:bodyPr/>
        <a:lstStyle/>
        <a:p>
          <a:endParaRPr lang="cs-CZ"/>
        </a:p>
      </dgm:t>
    </dgm:pt>
    <dgm:pt modelId="{3A4F94B9-8BB7-4F18-9727-8A44906772BF}" type="pres">
      <dgm:prSet presAssocID="{56726285-6172-4677-9447-FF6799B5573B}" presName="Name37" presStyleLbl="parChTrans1D4" presStyleIdx="4" presStyleCnt="10"/>
      <dgm:spPr/>
      <dgm:t>
        <a:bodyPr/>
        <a:lstStyle/>
        <a:p>
          <a:endParaRPr lang="cs-CZ"/>
        </a:p>
      </dgm:t>
    </dgm:pt>
    <dgm:pt modelId="{A7FA89B9-887B-4359-AD1F-91F14A36426D}" type="pres">
      <dgm:prSet presAssocID="{FEB6C4B0-D6BA-4A98-8880-9F9A0628A21D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681963DE-87A2-4EB8-8BE5-187B1429A581}" type="pres">
      <dgm:prSet presAssocID="{FEB6C4B0-D6BA-4A98-8880-9F9A0628A21D}" presName="rootComposite" presStyleCnt="0"/>
      <dgm:spPr/>
      <dgm:t>
        <a:bodyPr/>
        <a:lstStyle/>
        <a:p>
          <a:endParaRPr lang="cs-CZ"/>
        </a:p>
      </dgm:t>
    </dgm:pt>
    <dgm:pt modelId="{44102312-577D-4216-91BD-171A460A79B4}" type="pres">
      <dgm:prSet presAssocID="{FEB6C4B0-D6BA-4A98-8880-9F9A0628A21D}" presName="rootText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CCB05D2-0CA0-48EF-82B5-C33D2B3AA50E}" type="pres">
      <dgm:prSet presAssocID="{FEB6C4B0-D6BA-4A98-8880-9F9A0628A21D}" presName="rootConnector" presStyleLbl="node4" presStyleIdx="4" presStyleCnt="10"/>
      <dgm:spPr/>
      <dgm:t>
        <a:bodyPr/>
        <a:lstStyle/>
        <a:p>
          <a:endParaRPr lang="cs-CZ"/>
        </a:p>
      </dgm:t>
    </dgm:pt>
    <dgm:pt modelId="{14756A78-8266-400B-AE7F-5AA1D6E0A96F}" type="pres">
      <dgm:prSet presAssocID="{FEB6C4B0-D6BA-4A98-8880-9F9A0628A21D}" presName="hierChild4" presStyleCnt="0"/>
      <dgm:spPr/>
      <dgm:t>
        <a:bodyPr/>
        <a:lstStyle/>
        <a:p>
          <a:endParaRPr lang="cs-CZ"/>
        </a:p>
      </dgm:t>
    </dgm:pt>
    <dgm:pt modelId="{CEE679B4-2DF1-4BF5-B1A5-6DDAD9E403BB}" type="pres">
      <dgm:prSet presAssocID="{FEB6C4B0-D6BA-4A98-8880-9F9A0628A21D}" presName="hierChild5" presStyleCnt="0"/>
      <dgm:spPr/>
      <dgm:t>
        <a:bodyPr/>
        <a:lstStyle/>
        <a:p>
          <a:endParaRPr lang="cs-CZ"/>
        </a:p>
      </dgm:t>
    </dgm:pt>
    <dgm:pt modelId="{55255525-5489-4606-94DB-62B0E04FCE32}" type="pres">
      <dgm:prSet presAssocID="{3D72EF2C-4B18-4887-B1DD-2C42F460E264}" presName="Name37" presStyleLbl="parChTrans1D4" presStyleIdx="5" presStyleCnt="10"/>
      <dgm:spPr/>
      <dgm:t>
        <a:bodyPr/>
        <a:lstStyle/>
        <a:p>
          <a:endParaRPr lang="cs-CZ"/>
        </a:p>
      </dgm:t>
    </dgm:pt>
    <dgm:pt modelId="{D05C4B40-DE04-48B0-9B57-47948C4843B4}" type="pres">
      <dgm:prSet presAssocID="{50CB3426-9007-4C73-BD90-A212AC135D01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D01E8A61-4CB5-4B2B-A367-1407BBA7225C}" type="pres">
      <dgm:prSet presAssocID="{50CB3426-9007-4C73-BD90-A212AC135D01}" presName="rootComposite" presStyleCnt="0"/>
      <dgm:spPr/>
      <dgm:t>
        <a:bodyPr/>
        <a:lstStyle/>
        <a:p>
          <a:endParaRPr lang="cs-CZ"/>
        </a:p>
      </dgm:t>
    </dgm:pt>
    <dgm:pt modelId="{383B7412-7E1F-4321-B6B1-83C209592E5F}" type="pres">
      <dgm:prSet presAssocID="{50CB3426-9007-4C73-BD90-A212AC135D01}" presName="rootText" presStyleLbl="node4" presStyleIdx="5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86C897-CDDA-4781-B474-4A97049DC60F}" type="pres">
      <dgm:prSet presAssocID="{50CB3426-9007-4C73-BD90-A212AC135D01}" presName="rootConnector" presStyleLbl="node4" presStyleIdx="5" presStyleCnt="10"/>
      <dgm:spPr/>
      <dgm:t>
        <a:bodyPr/>
        <a:lstStyle/>
        <a:p>
          <a:endParaRPr lang="cs-CZ"/>
        </a:p>
      </dgm:t>
    </dgm:pt>
    <dgm:pt modelId="{898BBDD3-30C3-4884-A5D1-2B20AD602E61}" type="pres">
      <dgm:prSet presAssocID="{50CB3426-9007-4C73-BD90-A212AC135D01}" presName="hierChild4" presStyleCnt="0"/>
      <dgm:spPr/>
      <dgm:t>
        <a:bodyPr/>
        <a:lstStyle/>
        <a:p>
          <a:endParaRPr lang="cs-CZ"/>
        </a:p>
      </dgm:t>
    </dgm:pt>
    <dgm:pt modelId="{827EAD54-4FE5-4CA4-A591-15F7DF59B7AF}" type="pres">
      <dgm:prSet presAssocID="{50CB3426-9007-4C73-BD90-A212AC135D01}" presName="hierChild5" presStyleCnt="0"/>
      <dgm:spPr/>
      <dgm:t>
        <a:bodyPr/>
        <a:lstStyle/>
        <a:p>
          <a:endParaRPr lang="cs-CZ"/>
        </a:p>
      </dgm:t>
    </dgm:pt>
    <dgm:pt modelId="{8877F359-59EF-4244-924C-9BB1B56BCD29}" type="pres">
      <dgm:prSet presAssocID="{F9BAF303-A793-4BFA-89C4-F13B3D7733F9}" presName="Name37" presStyleLbl="parChTrans1D4" presStyleIdx="6" presStyleCnt="10"/>
      <dgm:spPr/>
      <dgm:t>
        <a:bodyPr/>
        <a:lstStyle/>
        <a:p>
          <a:endParaRPr lang="cs-CZ"/>
        </a:p>
      </dgm:t>
    </dgm:pt>
    <dgm:pt modelId="{B89EA913-1CCC-497F-A580-259CD14D262B}" type="pres">
      <dgm:prSet presAssocID="{20CD7461-8FA9-431E-9AAD-FFD4A3B4E4CE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B81D95BB-F49E-4D38-AB3D-F5A6F41AA19B}" type="pres">
      <dgm:prSet presAssocID="{20CD7461-8FA9-431E-9AAD-FFD4A3B4E4CE}" presName="rootComposite" presStyleCnt="0"/>
      <dgm:spPr/>
      <dgm:t>
        <a:bodyPr/>
        <a:lstStyle/>
        <a:p>
          <a:endParaRPr lang="cs-CZ"/>
        </a:p>
      </dgm:t>
    </dgm:pt>
    <dgm:pt modelId="{A4077A67-BB77-40E7-8121-96A8664253C9}" type="pres">
      <dgm:prSet presAssocID="{20CD7461-8FA9-431E-9AAD-FFD4A3B4E4CE}" presName="rootText" presStyleLbl="node4" presStyleIdx="6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A9CC8C2-CE20-4DF1-9700-54B7528BE1A6}" type="pres">
      <dgm:prSet presAssocID="{20CD7461-8FA9-431E-9AAD-FFD4A3B4E4CE}" presName="rootConnector" presStyleLbl="node4" presStyleIdx="6" presStyleCnt="10"/>
      <dgm:spPr/>
      <dgm:t>
        <a:bodyPr/>
        <a:lstStyle/>
        <a:p>
          <a:endParaRPr lang="cs-CZ"/>
        </a:p>
      </dgm:t>
    </dgm:pt>
    <dgm:pt modelId="{741573DF-2278-4F40-857C-5FE748FABBF0}" type="pres">
      <dgm:prSet presAssocID="{20CD7461-8FA9-431E-9AAD-FFD4A3B4E4CE}" presName="hierChild4" presStyleCnt="0"/>
      <dgm:spPr/>
      <dgm:t>
        <a:bodyPr/>
        <a:lstStyle/>
        <a:p>
          <a:endParaRPr lang="cs-CZ"/>
        </a:p>
      </dgm:t>
    </dgm:pt>
    <dgm:pt modelId="{6F29A064-9E1E-4360-AC4F-9AAC7261DFB3}" type="pres">
      <dgm:prSet presAssocID="{20CD7461-8FA9-431E-9AAD-FFD4A3B4E4CE}" presName="hierChild5" presStyleCnt="0"/>
      <dgm:spPr/>
      <dgm:t>
        <a:bodyPr/>
        <a:lstStyle/>
        <a:p>
          <a:endParaRPr lang="cs-CZ"/>
        </a:p>
      </dgm:t>
    </dgm:pt>
    <dgm:pt modelId="{163BB342-C747-4CAE-BFE9-7F90D4811180}" type="pres">
      <dgm:prSet presAssocID="{C995EF48-3BCC-4640-A252-65688A60B4DB}" presName="hierChild5" presStyleCnt="0"/>
      <dgm:spPr/>
      <dgm:t>
        <a:bodyPr/>
        <a:lstStyle/>
        <a:p>
          <a:endParaRPr lang="cs-CZ"/>
        </a:p>
      </dgm:t>
    </dgm:pt>
    <dgm:pt modelId="{96647836-4669-424C-A3C5-E994E83B13E8}" type="pres">
      <dgm:prSet presAssocID="{78FB7B12-58AC-455E-9618-D778591641C4}" presName="hierChild5" presStyleCnt="0"/>
      <dgm:spPr/>
      <dgm:t>
        <a:bodyPr/>
        <a:lstStyle/>
        <a:p>
          <a:endParaRPr lang="cs-CZ"/>
        </a:p>
      </dgm:t>
    </dgm:pt>
    <dgm:pt modelId="{EB1DE441-208C-4E13-B574-E66A769A0163}" type="pres">
      <dgm:prSet presAssocID="{F3ABBF23-CBF1-46A9-9ADA-E723BB7637DD}" presName="Name37" presStyleLbl="parChTrans1D2" presStyleIdx="1" presStyleCnt="3"/>
      <dgm:spPr/>
      <dgm:t>
        <a:bodyPr/>
        <a:lstStyle/>
        <a:p>
          <a:endParaRPr lang="cs-CZ"/>
        </a:p>
      </dgm:t>
    </dgm:pt>
    <dgm:pt modelId="{013F5158-2680-4872-8197-49FEC20836BF}" type="pres">
      <dgm:prSet presAssocID="{7055020A-2705-4E7B-951B-358CA03243B5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DE4150CF-6732-4FFE-83E9-E390385AC630}" type="pres">
      <dgm:prSet presAssocID="{7055020A-2705-4E7B-951B-358CA03243B5}" presName="rootComposite" presStyleCnt="0"/>
      <dgm:spPr/>
      <dgm:t>
        <a:bodyPr/>
        <a:lstStyle/>
        <a:p>
          <a:endParaRPr lang="cs-CZ"/>
        </a:p>
      </dgm:t>
    </dgm:pt>
    <dgm:pt modelId="{D43AB7DB-F2B9-4E70-8679-10A5B0369950}" type="pres">
      <dgm:prSet presAssocID="{7055020A-2705-4E7B-951B-358CA03243B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6B92209-05FD-4A57-8CAF-B5A4D904417B}" type="pres">
      <dgm:prSet presAssocID="{7055020A-2705-4E7B-951B-358CA03243B5}" presName="rootConnector" presStyleLbl="node2" presStyleIdx="1" presStyleCnt="3"/>
      <dgm:spPr/>
      <dgm:t>
        <a:bodyPr/>
        <a:lstStyle/>
        <a:p>
          <a:endParaRPr lang="cs-CZ"/>
        </a:p>
      </dgm:t>
    </dgm:pt>
    <dgm:pt modelId="{CA308444-A7B8-40C9-9685-61B31E1E5B5A}" type="pres">
      <dgm:prSet presAssocID="{7055020A-2705-4E7B-951B-358CA03243B5}" presName="hierChild4" presStyleCnt="0"/>
      <dgm:spPr/>
      <dgm:t>
        <a:bodyPr/>
        <a:lstStyle/>
        <a:p>
          <a:endParaRPr lang="cs-CZ"/>
        </a:p>
      </dgm:t>
    </dgm:pt>
    <dgm:pt modelId="{740E5031-B24B-45C1-BC16-23E8B2522BA3}" type="pres">
      <dgm:prSet presAssocID="{B14F60E9-7647-4F2E-AF8B-FC5E6CB3D1EB}" presName="Name37" presStyleLbl="parChTrans1D3" presStyleIdx="2" presStyleCnt="5"/>
      <dgm:spPr/>
      <dgm:t>
        <a:bodyPr/>
        <a:lstStyle/>
        <a:p>
          <a:endParaRPr lang="cs-CZ"/>
        </a:p>
      </dgm:t>
    </dgm:pt>
    <dgm:pt modelId="{F497B056-1EAE-4569-A77A-554366EC570B}" type="pres">
      <dgm:prSet presAssocID="{56193335-EFDE-499F-B4F8-0B47B7ED9A3B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063ED5E5-CC11-4B69-9643-068F02169AB6}" type="pres">
      <dgm:prSet presAssocID="{56193335-EFDE-499F-B4F8-0B47B7ED9A3B}" presName="rootComposite" presStyleCnt="0"/>
      <dgm:spPr/>
      <dgm:t>
        <a:bodyPr/>
        <a:lstStyle/>
        <a:p>
          <a:endParaRPr lang="cs-CZ"/>
        </a:p>
      </dgm:t>
    </dgm:pt>
    <dgm:pt modelId="{31500501-B269-4994-A087-FC57563724D1}" type="pres">
      <dgm:prSet presAssocID="{56193335-EFDE-499F-B4F8-0B47B7ED9A3B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A63421-4FE4-46F4-B9C0-6F1C24F7D79C}" type="pres">
      <dgm:prSet presAssocID="{56193335-EFDE-499F-B4F8-0B47B7ED9A3B}" presName="rootConnector" presStyleLbl="node3" presStyleIdx="2" presStyleCnt="5"/>
      <dgm:spPr/>
      <dgm:t>
        <a:bodyPr/>
        <a:lstStyle/>
        <a:p>
          <a:endParaRPr lang="cs-CZ"/>
        </a:p>
      </dgm:t>
    </dgm:pt>
    <dgm:pt modelId="{9EE8EFC7-A871-499D-BCF8-5452EA19CCC1}" type="pres">
      <dgm:prSet presAssocID="{56193335-EFDE-499F-B4F8-0B47B7ED9A3B}" presName="hierChild4" presStyleCnt="0"/>
      <dgm:spPr/>
      <dgm:t>
        <a:bodyPr/>
        <a:lstStyle/>
        <a:p>
          <a:endParaRPr lang="cs-CZ"/>
        </a:p>
      </dgm:t>
    </dgm:pt>
    <dgm:pt modelId="{A8F02709-6977-459C-99CF-422CB145DDE3}" type="pres">
      <dgm:prSet presAssocID="{56193335-EFDE-499F-B4F8-0B47B7ED9A3B}" presName="hierChild5" presStyleCnt="0"/>
      <dgm:spPr/>
      <dgm:t>
        <a:bodyPr/>
        <a:lstStyle/>
        <a:p>
          <a:endParaRPr lang="cs-CZ"/>
        </a:p>
      </dgm:t>
    </dgm:pt>
    <dgm:pt modelId="{47519591-10A7-4C6C-86B9-45F8381E20AD}" type="pres">
      <dgm:prSet presAssocID="{7055020A-2705-4E7B-951B-358CA03243B5}" presName="hierChild5" presStyleCnt="0"/>
      <dgm:spPr/>
      <dgm:t>
        <a:bodyPr/>
        <a:lstStyle/>
        <a:p>
          <a:endParaRPr lang="cs-CZ"/>
        </a:p>
      </dgm:t>
    </dgm:pt>
    <dgm:pt modelId="{3ACE4594-69A4-4F4B-B327-10E911D43316}" type="pres">
      <dgm:prSet presAssocID="{322E9B91-2A1E-4E10-87F6-CFDA0F438E3D}" presName="Name37" presStyleLbl="parChTrans1D2" presStyleIdx="2" presStyleCnt="3"/>
      <dgm:spPr/>
      <dgm:t>
        <a:bodyPr/>
        <a:lstStyle/>
        <a:p>
          <a:endParaRPr lang="cs-CZ"/>
        </a:p>
      </dgm:t>
    </dgm:pt>
    <dgm:pt modelId="{902B29CF-C878-491C-922C-469740EE53B4}" type="pres">
      <dgm:prSet presAssocID="{EF30E86A-5A13-4A44-9EB7-1F4FAC96719E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41BB1993-B56D-425A-BAD5-AC587E3BAB1F}" type="pres">
      <dgm:prSet presAssocID="{EF30E86A-5A13-4A44-9EB7-1F4FAC96719E}" presName="rootComposite" presStyleCnt="0"/>
      <dgm:spPr/>
      <dgm:t>
        <a:bodyPr/>
        <a:lstStyle/>
        <a:p>
          <a:endParaRPr lang="cs-CZ"/>
        </a:p>
      </dgm:t>
    </dgm:pt>
    <dgm:pt modelId="{D140A6A9-2DC8-4CC6-9025-DAA6EAD27782}" type="pres">
      <dgm:prSet presAssocID="{EF30E86A-5A13-4A44-9EB7-1F4FAC96719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22B9023-C473-4062-9CF5-DA2550496307}" type="pres">
      <dgm:prSet presAssocID="{EF30E86A-5A13-4A44-9EB7-1F4FAC96719E}" presName="rootConnector" presStyleLbl="node2" presStyleIdx="2" presStyleCnt="3"/>
      <dgm:spPr/>
      <dgm:t>
        <a:bodyPr/>
        <a:lstStyle/>
        <a:p>
          <a:endParaRPr lang="cs-CZ"/>
        </a:p>
      </dgm:t>
    </dgm:pt>
    <dgm:pt modelId="{89ACE183-C8EF-421F-9E7F-B187562F0FE1}" type="pres">
      <dgm:prSet presAssocID="{EF30E86A-5A13-4A44-9EB7-1F4FAC96719E}" presName="hierChild4" presStyleCnt="0"/>
      <dgm:spPr/>
      <dgm:t>
        <a:bodyPr/>
        <a:lstStyle/>
        <a:p>
          <a:endParaRPr lang="cs-CZ"/>
        </a:p>
      </dgm:t>
    </dgm:pt>
    <dgm:pt modelId="{FA5989D0-E733-48FF-B47F-763780844E18}" type="pres">
      <dgm:prSet presAssocID="{C89587B1-B798-4B82-9D4A-B925202078A1}" presName="Name37" presStyleLbl="parChTrans1D3" presStyleIdx="3" presStyleCnt="5"/>
      <dgm:spPr/>
      <dgm:t>
        <a:bodyPr/>
        <a:lstStyle/>
        <a:p>
          <a:endParaRPr lang="cs-CZ"/>
        </a:p>
      </dgm:t>
    </dgm:pt>
    <dgm:pt modelId="{F2ADC612-247A-49EC-BA6A-74FE2FAD0654}" type="pres">
      <dgm:prSet presAssocID="{605D23CA-B48E-4335-89C7-9DB95A38B918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AB34E84E-5A9C-43E1-BBDA-D9BE610D892E}" type="pres">
      <dgm:prSet presAssocID="{605D23CA-B48E-4335-89C7-9DB95A38B918}" presName="rootComposite" presStyleCnt="0"/>
      <dgm:spPr/>
      <dgm:t>
        <a:bodyPr/>
        <a:lstStyle/>
        <a:p>
          <a:endParaRPr lang="cs-CZ"/>
        </a:p>
      </dgm:t>
    </dgm:pt>
    <dgm:pt modelId="{F07D85B7-9B1F-4CC7-8C73-BB0A198C8E1E}" type="pres">
      <dgm:prSet presAssocID="{605D23CA-B48E-4335-89C7-9DB95A38B918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B6DA634-8B43-4EFD-8AAE-225837CE6C18}" type="pres">
      <dgm:prSet presAssocID="{605D23CA-B48E-4335-89C7-9DB95A38B918}" presName="rootConnector" presStyleLbl="node3" presStyleIdx="3" presStyleCnt="5"/>
      <dgm:spPr/>
      <dgm:t>
        <a:bodyPr/>
        <a:lstStyle/>
        <a:p>
          <a:endParaRPr lang="cs-CZ"/>
        </a:p>
      </dgm:t>
    </dgm:pt>
    <dgm:pt modelId="{ECB43DFA-4860-4C23-A45E-64C161B9B595}" type="pres">
      <dgm:prSet presAssocID="{605D23CA-B48E-4335-89C7-9DB95A38B918}" presName="hierChild4" presStyleCnt="0"/>
      <dgm:spPr/>
      <dgm:t>
        <a:bodyPr/>
        <a:lstStyle/>
        <a:p>
          <a:endParaRPr lang="cs-CZ"/>
        </a:p>
      </dgm:t>
    </dgm:pt>
    <dgm:pt modelId="{31027784-1737-47D0-AE5F-69EA6C87BB89}" type="pres">
      <dgm:prSet presAssocID="{61DC6179-79AB-4323-99F3-5DE667FE000A}" presName="Name37" presStyleLbl="parChTrans1D4" presStyleIdx="7" presStyleCnt="10"/>
      <dgm:spPr/>
      <dgm:t>
        <a:bodyPr/>
        <a:lstStyle/>
        <a:p>
          <a:endParaRPr lang="cs-CZ"/>
        </a:p>
      </dgm:t>
    </dgm:pt>
    <dgm:pt modelId="{5F7EC2CA-2B1F-4203-826E-3802D658A92F}" type="pres">
      <dgm:prSet presAssocID="{CB882211-93FF-479F-B8E9-4B6E29648C56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4602F98C-5BCA-4C45-AC44-7FF21ECB65F3}" type="pres">
      <dgm:prSet presAssocID="{CB882211-93FF-479F-B8E9-4B6E29648C56}" presName="rootComposite" presStyleCnt="0"/>
      <dgm:spPr/>
      <dgm:t>
        <a:bodyPr/>
        <a:lstStyle/>
        <a:p>
          <a:endParaRPr lang="cs-CZ"/>
        </a:p>
      </dgm:t>
    </dgm:pt>
    <dgm:pt modelId="{AB16FDE3-C24B-4736-9BE4-8422E3BBF1C6}" type="pres">
      <dgm:prSet presAssocID="{CB882211-93FF-479F-B8E9-4B6E29648C56}" presName="rootText" presStyleLbl="node4" presStyleIdx="7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8B08553-B8F1-473E-A184-C621703D5F7E}" type="pres">
      <dgm:prSet presAssocID="{CB882211-93FF-479F-B8E9-4B6E29648C56}" presName="rootConnector" presStyleLbl="node4" presStyleIdx="7" presStyleCnt="10"/>
      <dgm:spPr/>
      <dgm:t>
        <a:bodyPr/>
        <a:lstStyle/>
        <a:p>
          <a:endParaRPr lang="cs-CZ"/>
        </a:p>
      </dgm:t>
    </dgm:pt>
    <dgm:pt modelId="{CADBA0BB-2175-4666-A46C-7902DBEF60D7}" type="pres">
      <dgm:prSet presAssocID="{CB882211-93FF-479F-B8E9-4B6E29648C56}" presName="hierChild4" presStyleCnt="0"/>
      <dgm:spPr/>
      <dgm:t>
        <a:bodyPr/>
        <a:lstStyle/>
        <a:p>
          <a:endParaRPr lang="cs-CZ"/>
        </a:p>
      </dgm:t>
    </dgm:pt>
    <dgm:pt modelId="{95732087-816C-44DF-AC8B-6370BE10034A}" type="pres">
      <dgm:prSet presAssocID="{CB882211-93FF-479F-B8E9-4B6E29648C56}" presName="hierChild5" presStyleCnt="0"/>
      <dgm:spPr/>
      <dgm:t>
        <a:bodyPr/>
        <a:lstStyle/>
        <a:p>
          <a:endParaRPr lang="cs-CZ"/>
        </a:p>
      </dgm:t>
    </dgm:pt>
    <dgm:pt modelId="{63A19B77-3C58-4253-BA61-912954D7BDE3}" type="pres">
      <dgm:prSet presAssocID="{2886AAAE-C2EB-43B6-B8B7-FAF03A95F9D3}" presName="Name37" presStyleLbl="parChTrans1D4" presStyleIdx="8" presStyleCnt="10"/>
      <dgm:spPr/>
      <dgm:t>
        <a:bodyPr/>
        <a:lstStyle/>
        <a:p>
          <a:endParaRPr lang="cs-CZ"/>
        </a:p>
      </dgm:t>
    </dgm:pt>
    <dgm:pt modelId="{DCC06D6D-715B-47F4-8601-0FE3BD6CB572}" type="pres">
      <dgm:prSet presAssocID="{8BFD8D3F-D51D-4CA4-AE50-BCDB8DF33148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830DC35C-D4D8-4AD7-A6BE-33B045C14D99}" type="pres">
      <dgm:prSet presAssocID="{8BFD8D3F-D51D-4CA4-AE50-BCDB8DF33148}" presName="rootComposite" presStyleCnt="0"/>
      <dgm:spPr/>
      <dgm:t>
        <a:bodyPr/>
        <a:lstStyle/>
        <a:p>
          <a:endParaRPr lang="cs-CZ"/>
        </a:p>
      </dgm:t>
    </dgm:pt>
    <dgm:pt modelId="{6B088CC5-A7F7-4691-843F-4A6F931C6728}" type="pres">
      <dgm:prSet presAssocID="{8BFD8D3F-D51D-4CA4-AE50-BCDB8DF33148}" presName="rootText" presStyleLbl="node4" presStyleIdx="8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6478E7B-73FF-449C-B04E-BA03E2269BF0}" type="pres">
      <dgm:prSet presAssocID="{8BFD8D3F-D51D-4CA4-AE50-BCDB8DF33148}" presName="rootConnector" presStyleLbl="node4" presStyleIdx="8" presStyleCnt="10"/>
      <dgm:spPr/>
      <dgm:t>
        <a:bodyPr/>
        <a:lstStyle/>
        <a:p>
          <a:endParaRPr lang="cs-CZ"/>
        </a:p>
      </dgm:t>
    </dgm:pt>
    <dgm:pt modelId="{31B6965A-6233-497F-9D90-D2DFB99C12CA}" type="pres">
      <dgm:prSet presAssocID="{8BFD8D3F-D51D-4CA4-AE50-BCDB8DF33148}" presName="hierChild4" presStyleCnt="0"/>
      <dgm:spPr/>
      <dgm:t>
        <a:bodyPr/>
        <a:lstStyle/>
        <a:p>
          <a:endParaRPr lang="cs-CZ"/>
        </a:p>
      </dgm:t>
    </dgm:pt>
    <dgm:pt modelId="{1FD115CC-FBD9-43C3-B431-F039B8003383}" type="pres">
      <dgm:prSet presAssocID="{8BFD8D3F-D51D-4CA4-AE50-BCDB8DF33148}" presName="hierChild5" presStyleCnt="0"/>
      <dgm:spPr/>
      <dgm:t>
        <a:bodyPr/>
        <a:lstStyle/>
        <a:p>
          <a:endParaRPr lang="cs-CZ"/>
        </a:p>
      </dgm:t>
    </dgm:pt>
    <dgm:pt modelId="{CDEDF473-06F0-4B4E-80F1-C2ED531F1E58}" type="pres">
      <dgm:prSet presAssocID="{A45410CF-CB67-4B2A-A22E-997109819631}" presName="Name37" presStyleLbl="parChTrans1D4" presStyleIdx="9" presStyleCnt="10"/>
      <dgm:spPr/>
      <dgm:t>
        <a:bodyPr/>
        <a:lstStyle/>
        <a:p>
          <a:endParaRPr lang="cs-CZ"/>
        </a:p>
      </dgm:t>
    </dgm:pt>
    <dgm:pt modelId="{A163BA40-352E-47F2-ACD3-963B0D918276}" type="pres">
      <dgm:prSet presAssocID="{0DEDB695-4888-4A04-B4D6-8F4EB0E335C8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795E8F9D-2FD2-4068-B1B6-66AF86809CB7}" type="pres">
      <dgm:prSet presAssocID="{0DEDB695-4888-4A04-B4D6-8F4EB0E335C8}" presName="rootComposite" presStyleCnt="0"/>
      <dgm:spPr/>
      <dgm:t>
        <a:bodyPr/>
        <a:lstStyle/>
        <a:p>
          <a:endParaRPr lang="cs-CZ"/>
        </a:p>
      </dgm:t>
    </dgm:pt>
    <dgm:pt modelId="{7A230415-D12F-4F5F-8494-EB82B7BB331A}" type="pres">
      <dgm:prSet presAssocID="{0DEDB695-4888-4A04-B4D6-8F4EB0E335C8}" presName="rootText" presStyleLbl="node4" presStyleIdx="9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9B838A2-CD74-4043-81EC-564AC2FE4881}" type="pres">
      <dgm:prSet presAssocID="{0DEDB695-4888-4A04-B4D6-8F4EB0E335C8}" presName="rootConnector" presStyleLbl="node4" presStyleIdx="9" presStyleCnt="10"/>
      <dgm:spPr/>
      <dgm:t>
        <a:bodyPr/>
        <a:lstStyle/>
        <a:p>
          <a:endParaRPr lang="cs-CZ"/>
        </a:p>
      </dgm:t>
    </dgm:pt>
    <dgm:pt modelId="{4900E0A5-DC4E-445B-9495-5A39A8593648}" type="pres">
      <dgm:prSet presAssocID="{0DEDB695-4888-4A04-B4D6-8F4EB0E335C8}" presName="hierChild4" presStyleCnt="0"/>
      <dgm:spPr/>
      <dgm:t>
        <a:bodyPr/>
        <a:lstStyle/>
        <a:p>
          <a:endParaRPr lang="cs-CZ"/>
        </a:p>
      </dgm:t>
    </dgm:pt>
    <dgm:pt modelId="{8AF92DD7-A749-4F97-8380-881751D31A63}" type="pres">
      <dgm:prSet presAssocID="{0DEDB695-4888-4A04-B4D6-8F4EB0E335C8}" presName="hierChild5" presStyleCnt="0"/>
      <dgm:spPr/>
      <dgm:t>
        <a:bodyPr/>
        <a:lstStyle/>
        <a:p>
          <a:endParaRPr lang="cs-CZ"/>
        </a:p>
      </dgm:t>
    </dgm:pt>
    <dgm:pt modelId="{B322B33E-50EA-46D5-BF1E-BC8FCF71421D}" type="pres">
      <dgm:prSet presAssocID="{605D23CA-B48E-4335-89C7-9DB95A38B918}" presName="hierChild5" presStyleCnt="0"/>
      <dgm:spPr/>
      <dgm:t>
        <a:bodyPr/>
        <a:lstStyle/>
        <a:p>
          <a:endParaRPr lang="cs-CZ"/>
        </a:p>
      </dgm:t>
    </dgm:pt>
    <dgm:pt modelId="{D0CA91EE-729E-42B6-814B-C5AAE10A06D2}" type="pres">
      <dgm:prSet presAssocID="{AF994463-15CE-46B8-9848-BDC73042B688}" presName="Name37" presStyleLbl="parChTrans1D3" presStyleIdx="4" presStyleCnt="5"/>
      <dgm:spPr/>
      <dgm:t>
        <a:bodyPr/>
        <a:lstStyle/>
        <a:p>
          <a:endParaRPr lang="cs-CZ"/>
        </a:p>
      </dgm:t>
    </dgm:pt>
    <dgm:pt modelId="{8323F663-93A0-4667-9B8F-0884789226F3}" type="pres">
      <dgm:prSet presAssocID="{90A28171-CE35-467F-B107-0F33686F9769}" presName="hierRoot2" presStyleCnt="0">
        <dgm:presLayoutVars>
          <dgm:hierBranch val="init"/>
        </dgm:presLayoutVars>
      </dgm:prSet>
      <dgm:spPr/>
      <dgm:t>
        <a:bodyPr/>
        <a:lstStyle/>
        <a:p>
          <a:endParaRPr lang="cs-CZ"/>
        </a:p>
      </dgm:t>
    </dgm:pt>
    <dgm:pt modelId="{41DB99C9-F624-45B0-B39A-9E8BA473A5C0}" type="pres">
      <dgm:prSet presAssocID="{90A28171-CE35-467F-B107-0F33686F9769}" presName="rootComposite" presStyleCnt="0"/>
      <dgm:spPr/>
      <dgm:t>
        <a:bodyPr/>
        <a:lstStyle/>
        <a:p>
          <a:endParaRPr lang="cs-CZ"/>
        </a:p>
      </dgm:t>
    </dgm:pt>
    <dgm:pt modelId="{5CBBEF4D-CA93-4ADF-A5DE-CE4421AF3662}" type="pres">
      <dgm:prSet presAssocID="{90A28171-CE35-467F-B107-0F33686F9769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03E6B37-62E4-4A9D-910D-47FC30E21A02}" type="pres">
      <dgm:prSet presAssocID="{90A28171-CE35-467F-B107-0F33686F9769}" presName="rootConnector" presStyleLbl="node3" presStyleIdx="4" presStyleCnt="5"/>
      <dgm:spPr/>
      <dgm:t>
        <a:bodyPr/>
        <a:lstStyle/>
        <a:p>
          <a:endParaRPr lang="cs-CZ"/>
        </a:p>
      </dgm:t>
    </dgm:pt>
    <dgm:pt modelId="{CDB29D6F-6E77-4B45-BB9C-1D47B950D664}" type="pres">
      <dgm:prSet presAssocID="{90A28171-CE35-467F-B107-0F33686F9769}" presName="hierChild4" presStyleCnt="0"/>
      <dgm:spPr/>
      <dgm:t>
        <a:bodyPr/>
        <a:lstStyle/>
        <a:p>
          <a:endParaRPr lang="cs-CZ"/>
        </a:p>
      </dgm:t>
    </dgm:pt>
    <dgm:pt modelId="{460F60CF-68AF-4627-BFA7-5C2677FECC58}" type="pres">
      <dgm:prSet presAssocID="{90A28171-CE35-467F-B107-0F33686F9769}" presName="hierChild5" presStyleCnt="0"/>
      <dgm:spPr/>
      <dgm:t>
        <a:bodyPr/>
        <a:lstStyle/>
        <a:p>
          <a:endParaRPr lang="cs-CZ"/>
        </a:p>
      </dgm:t>
    </dgm:pt>
    <dgm:pt modelId="{F917F60C-F5F5-4A12-A310-C6A60EF3E701}" type="pres">
      <dgm:prSet presAssocID="{EF30E86A-5A13-4A44-9EB7-1F4FAC96719E}" presName="hierChild5" presStyleCnt="0"/>
      <dgm:spPr/>
      <dgm:t>
        <a:bodyPr/>
        <a:lstStyle/>
        <a:p>
          <a:endParaRPr lang="cs-CZ"/>
        </a:p>
      </dgm:t>
    </dgm:pt>
    <dgm:pt modelId="{0509DC19-E0C6-4D6E-AC6C-4F6657C5AE80}" type="pres">
      <dgm:prSet presAssocID="{8F5DFE38-A013-4A9A-BAA7-AAA96D94A9BE}" presName="hierChild3" presStyleCnt="0"/>
      <dgm:spPr/>
      <dgm:t>
        <a:bodyPr/>
        <a:lstStyle/>
        <a:p>
          <a:endParaRPr lang="cs-CZ"/>
        </a:p>
      </dgm:t>
    </dgm:pt>
  </dgm:ptLst>
  <dgm:cxnLst>
    <dgm:cxn modelId="{E0D538CF-3EBA-41FD-907F-1130CEFFE8A4}" type="presOf" srcId="{4309F49B-6FF6-4371-B973-39250FB9C184}" destId="{0C7A33CD-EB1A-426D-99F3-FDBEB65CFBD1}" srcOrd="1" destOrd="0" presId="urn:microsoft.com/office/officeart/2005/8/layout/orgChart1"/>
    <dgm:cxn modelId="{1BB23FBC-D8FC-4CFB-98AB-8FE1EC169235}" srcId="{C995EF48-3BCC-4640-A252-65688A60B4DB}" destId="{45C8BFD7-1C25-475F-B215-F8DAF479D98F}" srcOrd="0" destOrd="0" parTransId="{FCE3EF89-6026-4762-9A09-435A33398C08}" sibTransId="{FB61FADC-0A47-4A41-AE1E-232C0B8DF5AA}"/>
    <dgm:cxn modelId="{8F87A98E-6196-4CB7-B4BB-1299557A51A6}" type="presOf" srcId="{FEB6C4B0-D6BA-4A98-8880-9F9A0628A21D}" destId="{44102312-577D-4216-91BD-171A460A79B4}" srcOrd="0" destOrd="0" presId="urn:microsoft.com/office/officeart/2005/8/layout/orgChart1"/>
    <dgm:cxn modelId="{64D77E95-713B-4BE3-B31D-FAF059CD4CB0}" type="presOf" srcId="{F3ABBF23-CBF1-46A9-9ADA-E723BB7637DD}" destId="{EB1DE441-208C-4E13-B574-E66A769A0163}" srcOrd="0" destOrd="0" presId="urn:microsoft.com/office/officeart/2005/8/layout/orgChart1"/>
    <dgm:cxn modelId="{EBC537E2-7079-4497-8B89-8A85FF1FF4F2}" type="presOf" srcId="{1A424085-EA08-42A8-9459-FBBEE3BCBF6B}" destId="{7A6D2300-DEC3-466B-87D7-1BE7735A93E0}" srcOrd="0" destOrd="0" presId="urn:microsoft.com/office/officeart/2005/8/layout/orgChart1"/>
    <dgm:cxn modelId="{52D863E5-A106-4B86-8E65-0917F34B8A74}" type="presOf" srcId="{45C8BFD7-1C25-475F-B215-F8DAF479D98F}" destId="{4F41B0F1-3FBE-4167-9271-12B2B5B28463}" srcOrd="1" destOrd="0" presId="urn:microsoft.com/office/officeart/2005/8/layout/orgChart1"/>
    <dgm:cxn modelId="{FE1D1BEC-3B46-4E4C-9022-EBEF04ABBAF3}" type="presOf" srcId="{56726285-6172-4677-9447-FF6799B5573B}" destId="{3A4F94B9-8BB7-4F18-9727-8A44906772BF}" srcOrd="0" destOrd="0" presId="urn:microsoft.com/office/officeart/2005/8/layout/orgChart1"/>
    <dgm:cxn modelId="{D282B436-F24B-47A1-B6CB-95A32752730A}" type="presOf" srcId="{8BFD8D3F-D51D-4CA4-AE50-BCDB8DF33148}" destId="{E6478E7B-73FF-449C-B04E-BA03E2269BF0}" srcOrd="1" destOrd="0" presId="urn:microsoft.com/office/officeart/2005/8/layout/orgChart1"/>
    <dgm:cxn modelId="{32A976C2-2E16-40F2-BF15-EAB1E10E050A}" type="presOf" srcId="{0DEDB695-4888-4A04-B4D6-8F4EB0E335C8}" destId="{7A230415-D12F-4F5F-8494-EB82B7BB331A}" srcOrd="0" destOrd="0" presId="urn:microsoft.com/office/officeart/2005/8/layout/orgChart1"/>
    <dgm:cxn modelId="{034C0E84-E719-41C9-A17F-9974C920EF99}" type="presOf" srcId="{8F5DFE38-A013-4A9A-BAA7-AAA96D94A9BE}" destId="{FA6D3571-FE4A-4AFA-B194-A1F544A2B5D9}" srcOrd="1" destOrd="0" presId="urn:microsoft.com/office/officeart/2005/8/layout/orgChart1"/>
    <dgm:cxn modelId="{5CE8A076-1207-4F08-B776-C7EF1708BBC1}" srcId="{EF30E86A-5A13-4A44-9EB7-1F4FAC96719E}" destId="{605D23CA-B48E-4335-89C7-9DB95A38B918}" srcOrd="0" destOrd="0" parTransId="{C89587B1-B798-4B82-9D4A-B925202078A1}" sibTransId="{953C7D44-83EC-4506-9D8E-3ADC63E1C63E}"/>
    <dgm:cxn modelId="{71AD207A-A923-4465-9A6D-A9E9D0F881BB}" type="presOf" srcId="{56193335-EFDE-499F-B4F8-0B47B7ED9A3B}" destId="{31500501-B269-4994-A087-FC57563724D1}" srcOrd="0" destOrd="0" presId="urn:microsoft.com/office/officeart/2005/8/layout/orgChart1"/>
    <dgm:cxn modelId="{62C43E93-3DBA-4D4F-9920-76133AF3C48B}" type="presOf" srcId="{20CD7461-8FA9-431E-9AAD-FFD4A3B4E4CE}" destId="{CA9CC8C2-CE20-4DF1-9700-54B7528BE1A6}" srcOrd="1" destOrd="0" presId="urn:microsoft.com/office/officeart/2005/8/layout/orgChart1"/>
    <dgm:cxn modelId="{DA1A6E8B-787D-46DA-B71F-85D84E1BD79A}" type="presOf" srcId="{2DFDA1CE-AFB5-46E4-81A5-47C049344630}" destId="{5295C503-6790-4BF0-9FA1-B68D762C7815}" srcOrd="0" destOrd="0" presId="urn:microsoft.com/office/officeart/2005/8/layout/orgChart1"/>
    <dgm:cxn modelId="{C9641178-A807-42F5-83EB-388004E6C436}" srcId="{C995EF48-3BCC-4640-A252-65688A60B4DB}" destId="{FEB6C4B0-D6BA-4A98-8880-9F9A0628A21D}" srcOrd="1" destOrd="0" parTransId="{56726285-6172-4677-9447-FF6799B5573B}" sibTransId="{75A876E9-B867-44A2-9AE4-BA377D27B4EA}"/>
    <dgm:cxn modelId="{9B1F4609-114C-44AA-8176-D50EB03FAE43}" type="presOf" srcId="{7A291F61-6470-47C6-906B-ABD3DF0BCDBA}" destId="{3B5ABD61-C62B-4DEC-96A9-67AC048777B0}" srcOrd="0" destOrd="0" presId="urn:microsoft.com/office/officeart/2005/8/layout/orgChart1"/>
    <dgm:cxn modelId="{EA28A320-E1B8-4E96-941E-E8BB58AFBD18}" type="presOf" srcId="{45C8BFD7-1C25-475F-B215-F8DAF479D98F}" destId="{C1699DF0-7A71-4D65-B5C4-AC26B586F861}" srcOrd="0" destOrd="0" presId="urn:microsoft.com/office/officeart/2005/8/layout/orgChart1"/>
    <dgm:cxn modelId="{78B9B08C-768C-4D4B-8473-891BC8E58354}" type="presOf" srcId="{F9914E90-3D0E-4B88-BCE4-2BB092F4CE47}" destId="{BC9AE6A6-9BE4-497A-B705-1A19F3A84743}" srcOrd="0" destOrd="0" presId="urn:microsoft.com/office/officeart/2005/8/layout/orgChart1"/>
    <dgm:cxn modelId="{71E676A2-6746-4536-B881-635CF8E77548}" type="presOf" srcId="{20CD7461-8FA9-431E-9AAD-FFD4A3B4E4CE}" destId="{A4077A67-BB77-40E7-8121-96A8664253C9}" srcOrd="0" destOrd="0" presId="urn:microsoft.com/office/officeart/2005/8/layout/orgChart1"/>
    <dgm:cxn modelId="{247D750A-5696-4DB1-90A2-D4F0A3425EB7}" srcId="{8F5DFE38-A013-4A9A-BAA7-AAA96D94A9BE}" destId="{EF30E86A-5A13-4A44-9EB7-1F4FAC96719E}" srcOrd="2" destOrd="0" parTransId="{322E9B91-2A1E-4E10-87F6-CFDA0F438E3D}" sibTransId="{C3208194-C815-4235-9CD3-4C0414B5BD8E}"/>
    <dgm:cxn modelId="{811D6195-70C1-485C-BDD9-74E02C393126}" type="presOf" srcId="{C89587B1-B798-4B82-9D4A-B925202078A1}" destId="{FA5989D0-E733-48FF-B47F-763780844E18}" srcOrd="0" destOrd="0" presId="urn:microsoft.com/office/officeart/2005/8/layout/orgChart1"/>
    <dgm:cxn modelId="{1B1598A4-F5AF-4F06-B077-667AF26AB9FA}" srcId="{7055020A-2705-4E7B-951B-358CA03243B5}" destId="{56193335-EFDE-499F-B4F8-0B47B7ED9A3B}" srcOrd="0" destOrd="0" parTransId="{B14F60E9-7647-4F2E-AF8B-FC5E6CB3D1EB}" sibTransId="{E443CB22-0002-4B75-9A24-79C25F9F270C}"/>
    <dgm:cxn modelId="{A3C25DE8-3A11-468E-95F3-62EE3E342E57}" srcId="{605D23CA-B48E-4335-89C7-9DB95A38B918}" destId="{8BFD8D3F-D51D-4CA4-AE50-BCDB8DF33148}" srcOrd="1" destOrd="0" parTransId="{2886AAAE-C2EB-43B6-B8B7-FAF03A95F9D3}" sibTransId="{65B01B2C-BFEE-4ACB-A40E-BD6A233F5933}"/>
    <dgm:cxn modelId="{3FD6E512-3111-4FD7-B55D-BD18F5DD3E09}" srcId="{8F5DFE38-A013-4A9A-BAA7-AAA96D94A9BE}" destId="{7055020A-2705-4E7B-951B-358CA03243B5}" srcOrd="1" destOrd="0" parTransId="{F3ABBF23-CBF1-46A9-9ADA-E723BB7637DD}" sibTransId="{80286B30-39D1-4E8B-8EE9-991884DDF3B2}"/>
    <dgm:cxn modelId="{C2DA2714-EB28-4D91-82BA-9116614964CF}" srcId="{605D23CA-B48E-4335-89C7-9DB95A38B918}" destId="{CB882211-93FF-479F-B8E9-4B6E29648C56}" srcOrd="0" destOrd="0" parTransId="{61DC6179-79AB-4323-99F3-5DE667FE000A}" sibTransId="{0228E03B-3037-4FF6-BF74-1F0BA3A30A28}"/>
    <dgm:cxn modelId="{426618DF-1A0A-4D7D-B887-9C478B2283D5}" type="presOf" srcId="{0BD239DB-4C28-47EC-91D8-8DD262532214}" destId="{8F9FEE86-9B9B-4EC9-899B-BF8CFC23202A}" srcOrd="0" destOrd="0" presId="urn:microsoft.com/office/officeart/2005/8/layout/orgChart1"/>
    <dgm:cxn modelId="{4040E651-5FEF-44A1-BC0E-DA566E7BA1C3}" type="presOf" srcId="{605D23CA-B48E-4335-89C7-9DB95A38B918}" destId="{8B6DA634-8B43-4EFD-8AAE-225837CE6C18}" srcOrd="1" destOrd="0" presId="urn:microsoft.com/office/officeart/2005/8/layout/orgChart1"/>
    <dgm:cxn modelId="{36266546-3E62-4512-AA35-228E6CBAA112}" type="presOf" srcId="{56193335-EFDE-499F-B4F8-0B47B7ED9A3B}" destId="{99A63421-4FE4-46F4-B9C0-6F1C24F7D79C}" srcOrd="1" destOrd="0" presId="urn:microsoft.com/office/officeart/2005/8/layout/orgChart1"/>
    <dgm:cxn modelId="{7A476AF2-01DE-41DB-823A-FFCA1C29A93F}" type="presOf" srcId="{7055020A-2705-4E7B-951B-358CA03243B5}" destId="{16B92209-05FD-4A57-8CAF-B5A4D904417B}" srcOrd="1" destOrd="0" presId="urn:microsoft.com/office/officeart/2005/8/layout/orgChart1"/>
    <dgm:cxn modelId="{F6B0FDEA-C18E-4605-9889-0104C4FD2BA9}" type="presOf" srcId="{90A28171-CE35-467F-B107-0F33686F9769}" destId="{5CBBEF4D-CA93-4ADF-A5DE-CE4421AF3662}" srcOrd="0" destOrd="0" presId="urn:microsoft.com/office/officeart/2005/8/layout/orgChart1"/>
    <dgm:cxn modelId="{B7D99F02-C989-440E-938B-8EF135745C05}" srcId="{33859C52-BB86-4F69-A5B9-E01060AF5706}" destId="{14C9A4AB-86E0-40F6-AF10-42FF217F0BBA}" srcOrd="1" destOrd="0" parTransId="{B35ADB7B-2C39-468F-8E57-86C4DA217BBC}" sibTransId="{94B85129-B7A3-4426-B54E-8F7C60F035CC}"/>
    <dgm:cxn modelId="{0B857839-D5F0-4FD7-9826-2D91B02F6AF2}" type="presOf" srcId="{FEB6C4B0-D6BA-4A98-8880-9F9A0628A21D}" destId="{6CCB05D2-0CA0-48EF-82B5-C33D2B3AA50E}" srcOrd="1" destOrd="0" presId="urn:microsoft.com/office/officeart/2005/8/layout/orgChart1"/>
    <dgm:cxn modelId="{CBD58E62-CF61-4DA6-A901-BC9750E5E9B7}" type="presOf" srcId="{50CB3426-9007-4C73-BD90-A212AC135D01}" destId="{383B7412-7E1F-4321-B6B1-83C209592E5F}" srcOrd="0" destOrd="0" presId="urn:microsoft.com/office/officeart/2005/8/layout/orgChart1"/>
    <dgm:cxn modelId="{51F8E514-86A3-4548-BC7B-4F584CB3F129}" type="presOf" srcId="{4309F49B-6FF6-4371-B973-39250FB9C184}" destId="{019C1EEC-5BCB-4CFC-8BEC-B35EE5A0F79B}" srcOrd="0" destOrd="0" presId="urn:microsoft.com/office/officeart/2005/8/layout/orgChart1"/>
    <dgm:cxn modelId="{E3CF0D81-BC28-4C57-824E-7E91ED1449C3}" type="presOf" srcId="{8F5DFE38-A013-4A9A-BAA7-AAA96D94A9BE}" destId="{2CAC03A8-4CD9-41CA-9B26-02CD245C0040}" srcOrd="0" destOrd="0" presId="urn:microsoft.com/office/officeart/2005/8/layout/orgChart1"/>
    <dgm:cxn modelId="{DE3C8498-B5EC-4F20-A0BA-D276ED3F52AA}" type="presOf" srcId="{85D8DF61-DEEE-4C4F-ABAA-FC5B13DE4008}" destId="{D12FCDAD-0D6B-4A57-8C2B-AB1B021B680D}" srcOrd="0" destOrd="0" presId="urn:microsoft.com/office/officeart/2005/8/layout/orgChart1"/>
    <dgm:cxn modelId="{EF381411-BB2D-45CD-9CFE-10AC5A593069}" type="presOf" srcId="{CB882211-93FF-479F-B8E9-4B6E29648C56}" destId="{98B08553-B8F1-473E-A184-C621703D5F7E}" srcOrd="1" destOrd="0" presId="urn:microsoft.com/office/officeart/2005/8/layout/orgChart1"/>
    <dgm:cxn modelId="{5265E76D-AB68-4B96-8F87-197A8B6732A0}" type="presOf" srcId="{33859C52-BB86-4F69-A5B9-E01060AF5706}" destId="{3D0D0CAE-CB72-49EC-9393-11475AE85709}" srcOrd="0" destOrd="0" presId="urn:microsoft.com/office/officeart/2005/8/layout/orgChart1"/>
    <dgm:cxn modelId="{0611F73B-CD41-4A15-9485-0A920E5CA8AB}" srcId="{605D23CA-B48E-4335-89C7-9DB95A38B918}" destId="{0DEDB695-4888-4A04-B4D6-8F4EB0E335C8}" srcOrd="2" destOrd="0" parTransId="{A45410CF-CB67-4B2A-A22E-997109819631}" sibTransId="{F68BF033-E34E-45C4-B6D0-A4DD1F747370}"/>
    <dgm:cxn modelId="{ABF30C36-D2BC-40D2-8D20-6FCDFABD57B5}" type="presOf" srcId="{14C9A4AB-86E0-40F6-AF10-42FF217F0BBA}" destId="{4C671DC0-7D9B-43E2-84F3-8FE3B141088F}" srcOrd="1" destOrd="0" presId="urn:microsoft.com/office/officeart/2005/8/layout/orgChart1"/>
    <dgm:cxn modelId="{D5D4EB60-CD1C-4C8A-AFA1-04F52ADF1E87}" srcId="{33859C52-BB86-4F69-A5B9-E01060AF5706}" destId="{9719FE3B-7418-48FF-9648-0FF979460A92}" srcOrd="0" destOrd="0" parTransId="{2DFDA1CE-AFB5-46E4-81A5-47C049344630}" sibTransId="{03EEF02E-B4DF-426D-9DCD-8D15291B609D}"/>
    <dgm:cxn modelId="{4FDD740E-FC40-4F18-A584-D350B7B5B661}" type="presOf" srcId="{C995EF48-3BCC-4640-A252-65688A60B4DB}" destId="{B0B7F7F4-AF40-4792-BAF0-828592887FA1}" srcOrd="0" destOrd="0" presId="urn:microsoft.com/office/officeart/2005/8/layout/orgChart1"/>
    <dgm:cxn modelId="{FB8AC3F7-4B1D-42EB-B80F-856C4D64A2F3}" type="presOf" srcId="{C995EF48-3BCC-4640-A252-65688A60B4DB}" destId="{9FAC9818-B038-41DF-BE0A-5AFFC8C4E10C}" srcOrd="1" destOrd="0" presId="urn:microsoft.com/office/officeart/2005/8/layout/orgChart1"/>
    <dgm:cxn modelId="{3D09BC35-966A-4901-94BC-4D07785A6154}" srcId="{C995EF48-3BCC-4640-A252-65688A60B4DB}" destId="{20CD7461-8FA9-431E-9AAD-FFD4A3B4E4CE}" srcOrd="3" destOrd="0" parTransId="{F9BAF303-A793-4BFA-89C4-F13B3D7733F9}" sibTransId="{F8B19266-3E3D-44C6-8D06-2FEBAE258504}"/>
    <dgm:cxn modelId="{6420CB03-56FA-495D-B802-826BE09822C1}" srcId="{C995EF48-3BCC-4640-A252-65688A60B4DB}" destId="{50CB3426-9007-4C73-BD90-A212AC135D01}" srcOrd="2" destOrd="0" parTransId="{3D72EF2C-4B18-4887-B1DD-2C42F460E264}" sibTransId="{F19C2984-2965-49AD-A01A-E9EE41FF2845}"/>
    <dgm:cxn modelId="{C462CA3E-72B9-4DCE-BF98-F7AE6DEDFDA4}" type="presOf" srcId="{B14F60E9-7647-4F2E-AF8B-FC5E6CB3D1EB}" destId="{740E5031-B24B-45C1-BC16-23E8B2522BA3}" srcOrd="0" destOrd="0" presId="urn:microsoft.com/office/officeart/2005/8/layout/orgChart1"/>
    <dgm:cxn modelId="{594BDC1E-1B41-4B64-A793-203AD7FD3492}" type="presOf" srcId="{9719FE3B-7418-48FF-9648-0FF979460A92}" destId="{83916E4B-12F5-4A08-B984-E5269344178A}" srcOrd="0" destOrd="0" presId="urn:microsoft.com/office/officeart/2005/8/layout/orgChart1"/>
    <dgm:cxn modelId="{79ADF8C9-CC61-4239-8361-12263C7F9272}" type="presOf" srcId="{CB882211-93FF-479F-B8E9-4B6E29648C56}" destId="{AB16FDE3-C24B-4736-9BE4-8422E3BBF1C6}" srcOrd="0" destOrd="0" presId="urn:microsoft.com/office/officeart/2005/8/layout/orgChart1"/>
    <dgm:cxn modelId="{5CB83572-DA3C-4CAC-A7C1-95AE4B41867B}" type="presOf" srcId="{B35ADB7B-2C39-468F-8E57-86C4DA217BBC}" destId="{006E172A-3CD0-4221-B72E-E0E916703B8C}" srcOrd="0" destOrd="0" presId="urn:microsoft.com/office/officeart/2005/8/layout/orgChart1"/>
    <dgm:cxn modelId="{CB4AF24F-7FDD-4C3B-A974-E8CCA18222D0}" srcId="{78FB7B12-58AC-455E-9618-D778591641C4}" destId="{C995EF48-3BCC-4640-A252-65688A60B4DB}" srcOrd="1" destOrd="0" parTransId="{0BD239DB-4C28-47EC-91D8-8DD262532214}" sibTransId="{39550EC8-B32F-4582-80C0-3C702FC8CF7E}"/>
    <dgm:cxn modelId="{274FBC33-8C29-4DE1-84CB-FFC74DDAEEB1}" type="presOf" srcId="{8BFD8D3F-D51D-4CA4-AE50-BCDB8DF33148}" destId="{6B088CC5-A7F7-4691-843F-4A6F931C6728}" srcOrd="0" destOrd="0" presId="urn:microsoft.com/office/officeart/2005/8/layout/orgChart1"/>
    <dgm:cxn modelId="{3086689D-7214-46F0-A13B-CEC344F1AE5A}" type="presOf" srcId="{7055020A-2705-4E7B-951B-358CA03243B5}" destId="{D43AB7DB-F2B9-4E70-8679-10A5B0369950}" srcOrd="0" destOrd="0" presId="urn:microsoft.com/office/officeart/2005/8/layout/orgChart1"/>
    <dgm:cxn modelId="{0C3EAA76-966E-4D9A-AB6E-A1AA3F69B902}" type="presOf" srcId="{2886AAAE-C2EB-43B6-B8B7-FAF03A95F9D3}" destId="{63A19B77-3C58-4253-BA61-912954D7BDE3}" srcOrd="0" destOrd="0" presId="urn:microsoft.com/office/officeart/2005/8/layout/orgChart1"/>
    <dgm:cxn modelId="{E1B1E5E1-31E1-445E-A47C-131CB1021E17}" type="presOf" srcId="{FCE3EF89-6026-4762-9A09-435A33398C08}" destId="{EED23BF0-999A-40F6-BAD5-B5D684C209DF}" srcOrd="0" destOrd="0" presId="urn:microsoft.com/office/officeart/2005/8/layout/orgChart1"/>
    <dgm:cxn modelId="{E43709ED-A131-4EB7-A91C-CDE2ABD9BE8B}" srcId="{EF30E86A-5A13-4A44-9EB7-1F4FAC96719E}" destId="{90A28171-CE35-467F-B107-0F33686F9769}" srcOrd="1" destOrd="0" parTransId="{AF994463-15CE-46B8-9848-BDC73042B688}" sibTransId="{ED4B0BD6-E133-4023-A412-F494A3FED97C}"/>
    <dgm:cxn modelId="{91BA80F5-3EF5-4211-8A40-46C7B8921A0A}" type="presOf" srcId="{9719FE3B-7418-48FF-9648-0FF979460A92}" destId="{263903EF-9F61-47B8-BD17-7F9A2D0BB775}" srcOrd="1" destOrd="0" presId="urn:microsoft.com/office/officeart/2005/8/layout/orgChart1"/>
    <dgm:cxn modelId="{C8A687AC-1D23-46CD-AD21-743BA27153B1}" type="presOf" srcId="{0DEDB695-4888-4A04-B4D6-8F4EB0E335C8}" destId="{69B838A2-CD74-4043-81EC-564AC2FE4881}" srcOrd="1" destOrd="0" presId="urn:microsoft.com/office/officeart/2005/8/layout/orgChart1"/>
    <dgm:cxn modelId="{EBFD4D42-7D5B-4212-965A-C057DF2E8096}" type="presOf" srcId="{14C9A4AB-86E0-40F6-AF10-42FF217F0BBA}" destId="{9A9BF7EE-6835-4EEC-AEC5-52F5A474FF51}" srcOrd="0" destOrd="0" presId="urn:microsoft.com/office/officeart/2005/8/layout/orgChart1"/>
    <dgm:cxn modelId="{24A6AA2B-F9A2-45CD-9B10-B9E3A6E27812}" srcId="{85D8DF61-DEEE-4C4F-ABAA-FC5B13DE4008}" destId="{8F5DFE38-A013-4A9A-BAA7-AAA96D94A9BE}" srcOrd="0" destOrd="0" parTransId="{C0148B81-F1B1-4E4A-8A23-3DEAF7F85916}" sibTransId="{84D6B593-A30B-4F6A-BB51-33B2DA8328A5}"/>
    <dgm:cxn modelId="{0A748B70-AA1B-478E-9188-AF9CB307D0D0}" type="presOf" srcId="{605D23CA-B48E-4335-89C7-9DB95A38B918}" destId="{F07D85B7-9B1F-4CC7-8C73-BB0A198C8E1E}" srcOrd="0" destOrd="0" presId="urn:microsoft.com/office/officeart/2005/8/layout/orgChart1"/>
    <dgm:cxn modelId="{8C8571EA-95E7-486B-95D0-D7076CCB29B7}" type="presOf" srcId="{61DC6179-79AB-4323-99F3-5DE667FE000A}" destId="{31027784-1737-47D0-AE5F-69EA6C87BB89}" srcOrd="0" destOrd="0" presId="urn:microsoft.com/office/officeart/2005/8/layout/orgChart1"/>
    <dgm:cxn modelId="{CFDE3D61-3711-4A68-AC96-D32EBA967052}" type="presOf" srcId="{F9BAF303-A793-4BFA-89C4-F13B3D7733F9}" destId="{8877F359-59EF-4244-924C-9BB1B56BCD29}" srcOrd="0" destOrd="0" presId="urn:microsoft.com/office/officeart/2005/8/layout/orgChart1"/>
    <dgm:cxn modelId="{2C78FDAA-2840-4C57-84A4-BDC96E603094}" type="presOf" srcId="{78FB7B12-58AC-455E-9618-D778591641C4}" destId="{D3B24267-25AE-4BEF-AEFF-913505D3135F}" srcOrd="1" destOrd="0" presId="urn:microsoft.com/office/officeart/2005/8/layout/orgChart1"/>
    <dgm:cxn modelId="{DA115A8E-B96A-4D4E-B138-9ADF576DF20E}" type="presOf" srcId="{3D72EF2C-4B18-4887-B1DD-2C42F460E264}" destId="{55255525-5489-4606-94DB-62B0E04FCE32}" srcOrd="0" destOrd="0" presId="urn:microsoft.com/office/officeart/2005/8/layout/orgChart1"/>
    <dgm:cxn modelId="{D6874770-CD79-4943-8C26-678379D2F2A9}" type="presOf" srcId="{50CB3426-9007-4C73-BD90-A212AC135D01}" destId="{9986C897-CDDA-4781-B474-4A97049DC60F}" srcOrd="1" destOrd="0" presId="urn:microsoft.com/office/officeart/2005/8/layout/orgChart1"/>
    <dgm:cxn modelId="{9B871294-DC64-4769-B410-D383A990212A}" type="presOf" srcId="{AF994463-15CE-46B8-9848-BDC73042B688}" destId="{D0CA91EE-729E-42B6-814B-C5AAE10A06D2}" srcOrd="0" destOrd="0" presId="urn:microsoft.com/office/officeart/2005/8/layout/orgChart1"/>
    <dgm:cxn modelId="{D94755B1-40EC-44A9-A06C-A1D3159CFC19}" type="presOf" srcId="{78FB7B12-58AC-455E-9618-D778591641C4}" destId="{58D56A6B-36A1-4623-9D88-D1D05F99624F}" srcOrd="0" destOrd="0" presId="urn:microsoft.com/office/officeart/2005/8/layout/orgChart1"/>
    <dgm:cxn modelId="{4F0E8B0F-00CC-4545-9674-B8E41B97D534}" srcId="{8F5DFE38-A013-4A9A-BAA7-AAA96D94A9BE}" destId="{78FB7B12-58AC-455E-9618-D778591641C4}" srcOrd="0" destOrd="0" parTransId="{7A291F61-6470-47C6-906B-ABD3DF0BCDBA}" sibTransId="{E3D15CF5-BA77-4B35-9982-E5A55F7E8A3A}"/>
    <dgm:cxn modelId="{D72DD10E-B306-4A3F-B5C6-AD859326E49E}" type="presOf" srcId="{322E9B91-2A1E-4E10-87F6-CFDA0F438E3D}" destId="{3ACE4594-69A4-4F4B-B327-10E911D43316}" srcOrd="0" destOrd="0" presId="urn:microsoft.com/office/officeart/2005/8/layout/orgChart1"/>
    <dgm:cxn modelId="{4A2C9606-F01F-4F08-94F2-596F965E854C}" type="presOf" srcId="{33859C52-BB86-4F69-A5B9-E01060AF5706}" destId="{747321BF-4A45-4AE0-AE0D-A4E5415D7D9E}" srcOrd="1" destOrd="0" presId="urn:microsoft.com/office/officeart/2005/8/layout/orgChart1"/>
    <dgm:cxn modelId="{DF1D4486-8668-41B1-B3CA-E66874DEA5FC}" type="presOf" srcId="{EF30E86A-5A13-4A44-9EB7-1F4FAC96719E}" destId="{322B9023-C473-4062-9CF5-DA2550496307}" srcOrd="1" destOrd="0" presId="urn:microsoft.com/office/officeart/2005/8/layout/orgChart1"/>
    <dgm:cxn modelId="{FDC0043D-DF59-4802-B91B-D753D5841172}" type="presOf" srcId="{EF30E86A-5A13-4A44-9EB7-1F4FAC96719E}" destId="{D140A6A9-2DC8-4CC6-9025-DAA6EAD27782}" srcOrd="0" destOrd="0" presId="urn:microsoft.com/office/officeart/2005/8/layout/orgChart1"/>
    <dgm:cxn modelId="{A3980B1B-EE39-44EB-AD74-A194BA7D635A}" srcId="{78FB7B12-58AC-455E-9618-D778591641C4}" destId="{33859C52-BB86-4F69-A5B9-E01060AF5706}" srcOrd="0" destOrd="0" parTransId="{F9914E90-3D0E-4B88-BCE4-2BB092F4CE47}" sibTransId="{14FA9FDD-87DC-49C3-BC20-56AB35C7B61A}"/>
    <dgm:cxn modelId="{45E5B9A4-8A87-4562-B718-B61C412760FB}" type="presOf" srcId="{90A28171-CE35-467F-B107-0F33686F9769}" destId="{A03E6B37-62E4-4A9D-910D-47FC30E21A02}" srcOrd="1" destOrd="0" presId="urn:microsoft.com/office/officeart/2005/8/layout/orgChart1"/>
    <dgm:cxn modelId="{A4514CA1-8952-4D85-AEE2-14639276D59D}" srcId="{33859C52-BB86-4F69-A5B9-E01060AF5706}" destId="{4309F49B-6FF6-4371-B973-39250FB9C184}" srcOrd="2" destOrd="0" parTransId="{1A424085-EA08-42A8-9459-FBBEE3BCBF6B}" sibTransId="{5F2E0076-3AC8-45AA-A510-A2CE8C95C15C}"/>
    <dgm:cxn modelId="{FA5C5A78-0A3B-4451-A5BB-D1839D8D1EA7}" type="presOf" srcId="{A45410CF-CB67-4B2A-A22E-997109819631}" destId="{CDEDF473-06F0-4B4E-80F1-C2ED531F1E58}" srcOrd="0" destOrd="0" presId="urn:microsoft.com/office/officeart/2005/8/layout/orgChart1"/>
    <dgm:cxn modelId="{613C8FF3-310F-42C7-8C90-2F9F3FFC6517}" type="presParOf" srcId="{D12FCDAD-0D6B-4A57-8C2B-AB1B021B680D}" destId="{63A7779D-A572-4D79-B808-FE9A61400EF9}" srcOrd="0" destOrd="0" presId="urn:microsoft.com/office/officeart/2005/8/layout/orgChart1"/>
    <dgm:cxn modelId="{C6D20A11-5801-4D9B-8B93-99CB3CA43351}" type="presParOf" srcId="{63A7779D-A572-4D79-B808-FE9A61400EF9}" destId="{37220B14-F2C8-4C2B-9D49-1BA00EED5287}" srcOrd="0" destOrd="0" presId="urn:microsoft.com/office/officeart/2005/8/layout/orgChart1"/>
    <dgm:cxn modelId="{36762D2F-32AF-4581-BD26-908D9EAC3A68}" type="presParOf" srcId="{37220B14-F2C8-4C2B-9D49-1BA00EED5287}" destId="{2CAC03A8-4CD9-41CA-9B26-02CD245C0040}" srcOrd="0" destOrd="0" presId="urn:microsoft.com/office/officeart/2005/8/layout/orgChart1"/>
    <dgm:cxn modelId="{EE97B07D-6A99-451E-8DAC-99FF692BFBB3}" type="presParOf" srcId="{37220B14-F2C8-4C2B-9D49-1BA00EED5287}" destId="{FA6D3571-FE4A-4AFA-B194-A1F544A2B5D9}" srcOrd="1" destOrd="0" presId="urn:microsoft.com/office/officeart/2005/8/layout/orgChart1"/>
    <dgm:cxn modelId="{6CC9ACA4-9BE6-4A68-AF9B-34971BFAD529}" type="presParOf" srcId="{63A7779D-A572-4D79-B808-FE9A61400EF9}" destId="{7B01F07C-061E-4109-94AD-33F990DFF114}" srcOrd="1" destOrd="0" presId="urn:microsoft.com/office/officeart/2005/8/layout/orgChart1"/>
    <dgm:cxn modelId="{838F1D94-24B8-4A01-B656-C41E8928951E}" type="presParOf" srcId="{7B01F07C-061E-4109-94AD-33F990DFF114}" destId="{3B5ABD61-C62B-4DEC-96A9-67AC048777B0}" srcOrd="0" destOrd="0" presId="urn:microsoft.com/office/officeart/2005/8/layout/orgChart1"/>
    <dgm:cxn modelId="{77705FC4-F396-42DD-BB23-755342405B96}" type="presParOf" srcId="{7B01F07C-061E-4109-94AD-33F990DFF114}" destId="{A60C08CA-2F99-431A-97DF-CB25EA3F29E6}" srcOrd="1" destOrd="0" presId="urn:microsoft.com/office/officeart/2005/8/layout/orgChart1"/>
    <dgm:cxn modelId="{50D1A3FC-DFB1-4E90-97C7-77308F5B8E7F}" type="presParOf" srcId="{A60C08CA-2F99-431A-97DF-CB25EA3F29E6}" destId="{F0A84EB4-388F-4E08-AC10-132AE30EEF5F}" srcOrd="0" destOrd="0" presId="urn:microsoft.com/office/officeart/2005/8/layout/orgChart1"/>
    <dgm:cxn modelId="{67C658AD-5BEE-4FEF-9739-D54D4F366136}" type="presParOf" srcId="{F0A84EB4-388F-4E08-AC10-132AE30EEF5F}" destId="{58D56A6B-36A1-4623-9D88-D1D05F99624F}" srcOrd="0" destOrd="0" presId="urn:microsoft.com/office/officeart/2005/8/layout/orgChart1"/>
    <dgm:cxn modelId="{8762CD2C-DCC5-4A33-8B89-404649C37380}" type="presParOf" srcId="{F0A84EB4-388F-4E08-AC10-132AE30EEF5F}" destId="{D3B24267-25AE-4BEF-AEFF-913505D3135F}" srcOrd="1" destOrd="0" presId="urn:microsoft.com/office/officeart/2005/8/layout/orgChart1"/>
    <dgm:cxn modelId="{ED969176-824A-4980-AB3F-2C16C6FEB1AF}" type="presParOf" srcId="{A60C08CA-2F99-431A-97DF-CB25EA3F29E6}" destId="{575DDA97-A19B-4437-92E7-894203250371}" srcOrd="1" destOrd="0" presId="urn:microsoft.com/office/officeart/2005/8/layout/orgChart1"/>
    <dgm:cxn modelId="{073718CD-0825-48D5-8372-F39200DB2D72}" type="presParOf" srcId="{575DDA97-A19B-4437-92E7-894203250371}" destId="{BC9AE6A6-9BE4-497A-B705-1A19F3A84743}" srcOrd="0" destOrd="0" presId="urn:microsoft.com/office/officeart/2005/8/layout/orgChart1"/>
    <dgm:cxn modelId="{AC4CBE91-8BED-4628-A758-0147E869317F}" type="presParOf" srcId="{575DDA97-A19B-4437-92E7-894203250371}" destId="{79AB7FE2-C3F7-471F-AEAA-AD667D7CFB4A}" srcOrd="1" destOrd="0" presId="urn:microsoft.com/office/officeart/2005/8/layout/orgChart1"/>
    <dgm:cxn modelId="{332AFA72-7DED-459D-9FE0-BE9193F3B0F5}" type="presParOf" srcId="{79AB7FE2-C3F7-471F-AEAA-AD667D7CFB4A}" destId="{0BAE5035-F594-4036-BF6C-5398340D0484}" srcOrd="0" destOrd="0" presId="urn:microsoft.com/office/officeart/2005/8/layout/orgChart1"/>
    <dgm:cxn modelId="{107B2BB9-B32A-4787-890A-85FB0D6A2CEA}" type="presParOf" srcId="{0BAE5035-F594-4036-BF6C-5398340D0484}" destId="{3D0D0CAE-CB72-49EC-9393-11475AE85709}" srcOrd="0" destOrd="0" presId="urn:microsoft.com/office/officeart/2005/8/layout/orgChart1"/>
    <dgm:cxn modelId="{62D452D9-3D5F-4F21-9214-450F6D7916D3}" type="presParOf" srcId="{0BAE5035-F594-4036-BF6C-5398340D0484}" destId="{747321BF-4A45-4AE0-AE0D-A4E5415D7D9E}" srcOrd="1" destOrd="0" presId="urn:microsoft.com/office/officeart/2005/8/layout/orgChart1"/>
    <dgm:cxn modelId="{817E5B31-6972-4DCF-9087-002B5A8B8B27}" type="presParOf" srcId="{79AB7FE2-C3F7-471F-AEAA-AD667D7CFB4A}" destId="{F46318E2-154B-41CB-9DAB-56F22FC7D31E}" srcOrd="1" destOrd="0" presId="urn:microsoft.com/office/officeart/2005/8/layout/orgChart1"/>
    <dgm:cxn modelId="{C9F04ED9-7C02-403B-ABA3-FD6DD64175C2}" type="presParOf" srcId="{F46318E2-154B-41CB-9DAB-56F22FC7D31E}" destId="{5295C503-6790-4BF0-9FA1-B68D762C7815}" srcOrd="0" destOrd="0" presId="urn:microsoft.com/office/officeart/2005/8/layout/orgChart1"/>
    <dgm:cxn modelId="{AB533C1B-7A25-436F-A932-02DB60ACBF15}" type="presParOf" srcId="{F46318E2-154B-41CB-9DAB-56F22FC7D31E}" destId="{B0540D59-5A74-4424-89E9-3B4A7F9B4924}" srcOrd="1" destOrd="0" presId="urn:microsoft.com/office/officeart/2005/8/layout/orgChart1"/>
    <dgm:cxn modelId="{370515E6-7F0B-4BCE-BBA2-C13CBB900358}" type="presParOf" srcId="{B0540D59-5A74-4424-89E9-3B4A7F9B4924}" destId="{7DB54A02-0E2D-4430-B2D3-EF5E90A27037}" srcOrd="0" destOrd="0" presId="urn:microsoft.com/office/officeart/2005/8/layout/orgChart1"/>
    <dgm:cxn modelId="{D4A30ED4-C79A-4680-B4B1-440F8470E929}" type="presParOf" srcId="{7DB54A02-0E2D-4430-B2D3-EF5E90A27037}" destId="{83916E4B-12F5-4A08-B984-E5269344178A}" srcOrd="0" destOrd="0" presId="urn:microsoft.com/office/officeart/2005/8/layout/orgChart1"/>
    <dgm:cxn modelId="{7E1257EC-7DAC-484F-88F0-070EB47D6D88}" type="presParOf" srcId="{7DB54A02-0E2D-4430-B2D3-EF5E90A27037}" destId="{263903EF-9F61-47B8-BD17-7F9A2D0BB775}" srcOrd="1" destOrd="0" presId="urn:microsoft.com/office/officeart/2005/8/layout/orgChart1"/>
    <dgm:cxn modelId="{4AE04BF7-B5BC-433B-8ECF-77965D2AC037}" type="presParOf" srcId="{B0540D59-5A74-4424-89E9-3B4A7F9B4924}" destId="{EC202D9D-9E09-4E2F-94CF-EE97BBF3012E}" srcOrd="1" destOrd="0" presId="urn:microsoft.com/office/officeart/2005/8/layout/orgChart1"/>
    <dgm:cxn modelId="{1FE6EAC0-02FB-4E68-B5F9-054A8F3B1769}" type="presParOf" srcId="{B0540D59-5A74-4424-89E9-3B4A7F9B4924}" destId="{89EE0E21-21CB-433F-9780-82A2F025D8AB}" srcOrd="2" destOrd="0" presId="urn:microsoft.com/office/officeart/2005/8/layout/orgChart1"/>
    <dgm:cxn modelId="{4E8C7577-0BF3-491A-A217-474DA0A8E2A5}" type="presParOf" srcId="{F46318E2-154B-41CB-9DAB-56F22FC7D31E}" destId="{006E172A-3CD0-4221-B72E-E0E916703B8C}" srcOrd="2" destOrd="0" presId="urn:microsoft.com/office/officeart/2005/8/layout/orgChart1"/>
    <dgm:cxn modelId="{28FB03F7-F75F-405C-A219-F4A34408D2F5}" type="presParOf" srcId="{F46318E2-154B-41CB-9DAB-56F22FC7D31E}" destId="{EC72D46E-ACF3-43D2-954A-79F55B9BD898}" srcOrd="3" destOrd="0" presId="urn:microsoft.com/office/officeart/2005/8/layout/orgChart1"/>
    <dgm:cxn modelId="{6C647DD7-E602-42CC-98E6-6F8D851FB3D0}" type="presParOf" srcId="{EC72D46E-ACF3-43D2-954A-79F55B9BD898}" destId="{6556AD0F-A310-42AA-96F7-CC3C3425111C}" srcOrd="0" destOrd="0" presId="urn:microsoft.com/office/officeart/2005/8/layout/orgChart1"/>
    <dgm:cxn modelId="{45BD94E0-638F-4E65-ABC3-CE33B71CD1DF}" type="presParOf" srcId="{6556AD0F-A310-42AA-96F7-CC3C3425111C}" destId="{9A9BF7EE-6835-4EEC-AEC5-52F5A474FF51}" srcOrd="0" destOrd="0" presId="urn:microsoft.com/office/officeart/2005/8/layout/orgChart1"/>
    <dgm:cxn modelId="{FD144D54-ABB4-4226-BDDE-64EB47BFC364}" type="presParOf" srcId="{6556AD0F-A310-42AA-96F7-CC3C3425111C}" destId="{4C671DC0-7D9B-43E2-84F3-8FE3B141088F}" srcOrd="1" destOrd="0" presId="urn:microsoft.com/office/officeart/2005/8/layout/orgChart1"/>
    <dgm:cxn modelId="{43826A38-D8D9-4D88-8943-2B3BDD77880A}" type="presParOf" srcId="{EC72D46E-ACF3-43D2-954A-79F55B9BD898}" destId="{28A850E2-A265-49BC-8ED5-5016C79DF6EE}" srcOrd="1" destOrd="0" presId="urn:microsoft.com/office/officeart/2005/8/layout/orgChart1"/>
    <dgm:cxn modelId="{14B2A7BB-BC95-4B53-B788-C6A7CCFEEA93}" type="presParOf" srcId="{EC72D46E-ACF3-43D2-954A-79F55B9BD898}" destId="{7C4D13E6-74C3-4993-B6BF-C4761861B86A}" srcOrd="2" destOrd="0" presId="urn:microsoft.com/office/officeart/2005/8/layout/orgChart1"/>
    <dgm:cxn modelId="{9767D1F9-FCBF-4656-A72F-371AA73D16E4}" type="presParOf" srcId="{F46318E2-154B-41CB-9DAB-56F22FC7D31E}" destId="{7A6D2300-DEC3-466B-87D7-1BE7735A93E0}" srcOrd="4" destOrd="0" presId="urn:microsoft.com/office/officeart/2005/8/layout/orgChart1"/>
    <dgm:cxn modelId="{52666BBA-62D0-482D-A803-5B6CBAF82901}" type="presParOf" srcId="{F46318E2-154B-41CB-9DAB-56F22FC7D31E}" destId="{A993390E-BD9A-424F-B94C-E0AE6FC1D706}" srcOrd="5" destOrd="0" presId="urn:microsoft.com/office/officeart/2005/8/layout/orgChart1"/>
    <dgm:cxn modelId="{79E32CAE-193B-417E-9FC8-88B4708549BB}" type="presParOf" srcId="{A993390E-BD9A-424F-B94C-E0AE6FC1D706}" destId="{759C5000-652E-46CE-942A-8EA93B089EE6}" srcOrd="0" destOrd="0" presId="urn:microsoft.com/office/officeart/2005/8/layout/orgChart1"/>
    <dgm:cxn modelId="{A9F2DCD6-5E8B-497D-95F4-2CABAE4F7DA5}" type="presParOf" srcId="{759C5000-652E-46CE-942A-8EA93B089EE6}" destId="{019C1EEC-5BCB-4CFC-8BEC-B35EE5A0F79B}" srcOrd="0" destOrd="0" presId="urn:microsoft.com/office/officeart/2005/8/layout/orgChart1"/>
    <dgm:cxn modelId="{8B2A987F-64BF-4E65-B41A-06CE20E9D9C3}" type="presParOf" srcId="{759C5000-652E-46CE-942A-8EA93B089EE6}" destId="{0C7A33CD-EB1A-426D-99F3-FDBEB65CFBD1}" srcOrd="1" destOrd="0" presId="urn:microsoft.com/office/officeart/2005/8/layout/orgChart1"/>
    <dgm:cxn modelId="{5A3D9D6C-5A66-4978-B39B-E0EB46452F23}" type="presParOf" srcId="{A993390E-BD9A-424F-B94C-E0AE6FC1D706}" destId="{BDC32158-BB9C-4DD4-B589-3D0A65AFB120}" srcOrd="1" destOrd="0" presId="urn:microsoft.com/office/officeart/2005/8/layout/orgChart1"/>
    <dgm:cxn modelId="{7309ECC3-01F5-4F10-BEEA-35493D1004B3}" type="presParOf" srcId="{A993390E-BD9A-424F-B94C-E0AE6FC1D706}" destId="{71F3F39B-9E46-477C-AF47-B948D556A791}" srcOrd="2" destOrd="0" presId="urn:microsoft.com/office/officeart/2005/8/layout/orgChart1"/>
    <dgm:cxn modelId="{A35E9E2E-A94A-45EB-A8C4-9BE681A9A0C1}" type="presParOf" srcId="{79AB7FE2-C3F7-471F-AEAA-AD667D7CFB4A}" destId="{3B0FFF91-D690-40BA-AD26-B5C65C3E0C55}" srcOrd="2" destOrd="0" presId="urn:microsoft.com/office/officeart/2005/8/layout/orgChart1"/>
    <dgm:cxn modelId="{35462122-7BA4-4B33-8A7A-3732A53CF921}" type="presParOf" srcId="{575DDA97-A19B-4437-92E7-894203250371}" destId="{8F9FEE86-9B9B-4EC9-899B-BF8CFC23202A}" srcOrd="2" destOrd="0" presId="urn:microsoft.com/office/officeart/2005/8/layout/orgChart1"/>
    <dgm:cxn modelId="{F4CFF6C6-37E8-4286-B403-46708B937D88}" type="presParOf" srcId="{575DDA97-A19B-4437-92E7-894203250371}" destId="{979A5C8F-78A5-4671-B2E0-9F420A0FB54F}" srcOrd="3" destOrd="0" presId="urn:microsoft.com/office/officeart/2005/8/layout/orgChart1"/>
    <dgm:cxn modelId="{50938190-9C46-4898-ABCC-4A96E1FBEC9F}" type="presParOf" srcId="{979A5C8F-78A5-4671-B2E0-9F420A0FB54F}" destId="{88C1B19D-60D6-4689-81C5-B7F15710358E}" srcOrd="0" destOrd="0" presId="urn:microsoft.com/office/officeart/2005/8/layout/orgChart1"/>
    <dgm:cxn modelId="{1228B7C5-5700-4032-9C90-4A4DFB1CC9B1}" type="presParOf" srcId="{88C1B19D-60D6-4689-81C5-B7F15710358E}" destId="{B0B7F7F4-AF40-4792-BAF0-828592887FA1}" srcOrd="0" destOrd="0" presId="urn:microsoft.com/office/officeart/2005/8/layout/orgChart1"/>
    <dgm:cxn modelId="{A9E31657-164B-42EC-9717-E84C49D8F838}" type="presParOf" srcId="{88C1B19D-60D6-4689-81C5-B7F15710358E}" destId="{9FAC9818-B038-41DF-BE0A-5AFFC8C4E10C}" srcOrd="1" destOrd="0" presId="urn:microsoft.com/office/officeart/2005/8/layout/orgChart1"/>
    <dgm:cxn modelId="{2A063CA4-2DDD-4630-9DEB-BCEDD5F49341}" type="presParOf" srcId="{979A5C8F-78A5-4671-B2E0-9F420A0FB54F}" destId="{8DDDA865-9B1E-4C02-98F8-620154EBC263}" srcOrd="1" destOrd="0" presId="urn:microsoft.com/office/officeart/2005/8/layout/orgChart1"/>
    <dgm:cxn modelId="{E2BECB0D-B154-4435-AADC-00330CD70E04}" type="presParOf" srcId="{8DDDA865-9B1E-4C02-98F8-620154EBC263}" destId="{EED23BF0-999A-40F6-BAD5-B5D684C209DF}" srcOrd="0" destOrd="0" presId="urn:microsoft.com/office/officeart/2005/8/layout/orgChart1"/>
    <dgm:cxn modelId="{196F4128-956D-448C-B4FD-308AAD3A886D}" type="presParOf" srcId="{8DDDA865-9B1E-4C02-98F8-620154EBC263}" destId="{7779ED04-97DE-4B5D-B913-7D4F9647AD39}" srcOrd="1" destOrd="0" presId="urn:microsoft.com/office/officeart/2005/8/layout/orgChart1"/>
    <dgm:cxn modelId="{AC4B8AEF-4D01-4AF8-961C-D024BE81E95C}" type="presParOf" srcId="{7779ED04-97DE-4B5D-B913-7D4F9647AD39}" destId="{C2B80618-3E21-4C14-87D9-37A90FFA995C}" srcOrd="0" destOrd="0" presId="urn:microsoft.com/office/officeart/2005/8/layout/orgChart1"/>
    <dgm:cxn modelId="{1AD17C02-F0F3-41E9-A6F2-80AC58BE1F6B}" type="presParOf" srcId="{C2B80618-3E21-4C14-87D9-37A90FFA995C}" destId="{C1699DF0-7A71-4D65-B5C4-AC26B586F861}" srcOrd="0" destOrd="0" presId="urn:microsoft.com/office/officeart/2005/8/layout/orgChart1"/>
    <dgm:cxn modelId="{C71E5D8C-E177-4CD4-8FF1-EBAF9DACB497}" type="presParOf" srcId="{C2B80618-3E21-4C14-87D9-37A90FFA995C}" destId="{4F41B0F1-3FBE-4167-9271-12B2B5B28463}" srcOrd="1" destOrd="0" presId="urn:microsoft.com/office/officeart/2005/8/layout/orgChart1"/>
    <dgm:cxn modelId="{8492C7CD-C518-4DA9-B15B-209CF60850E7}" type="presParOf" srcId="{7779ED04-97DE-4B5D-B913-7D4F9647AD39}" destId="{D7297711-BA4D-431A-A992-B6C6E6CB9385}" srcOrd="1" destOrd="0" presId="urn:microsoft.com/office/officeart/2005/8/layout/orgChart1"/>
    <dgm:cxn modelId="{485E30BB-95C1-4DF4-B280-7EF028F431D9}" type="presParOf" srcId="{7779ED04-97DE-4B5D-B913-7D4F9647AD39}" destId="{149A6153-BD64-402A-AC03-296C709233DA}" srcOrd="2" destOrd="0" presId="urn:microsoft.com/office/officeart/2005/8/layout/orgChart1"/>
    <dgm:cxn modelId="{83E39E89-A6DD-480B-B167-5A8438EE136A}" type="presParOf" srcId="{8DDDA865-9B1E-4C02-98F8-620154EBC263}" destId="{3A4F94B9-8BB7-4F18-9727-8A44906772BF}" srcOrd="2" destOrd="0" presId="urn:microsoft.com/office/officeart/2005/8/layout/orgChart1"/>
    <dgm:cxn modelId="{65BBFBDB-4A65-4B3C-BB3F-7978B1782B68}" type="presParOf" srcId="{8DDDA865-9B1E-4C02-98F8-620154EBC263}" destId="{A7FA89B9-887B-4359-AD1F-91F14A36426D}" srcOrd="3" destOrd="0" presId="urn:microsoft.com/office/officeart/2005/8/layout/orgChart1"/>
    <dgm:cxn modelId="{14970651-69FD-4CE8-8639-336720D72768}" type="presParOf" srcId="{A7FA89B9-887B-4359-AD1F-91F14A36426D}" destId="{681963DE-87A2-4EB8-8BE5-187B1429A581}" srcOrd="0" destOrd="0" presId="urn:microsoft.com/office/officeart/2005/8/layout/orgChart1"/>
    <dgm:cxn modelId="{D9112703-74CA-4DD1-9856-3692FA2CFCBD}" type="presParOf" srcId="{681963DE-87A2-4EB8-8BE5-187B1429A581}" destId="{44102312-577D-4216-91BD-171A460A79B4}" srcOrd="0" destOrd="0" presId="urn:microsoft.com/office/officeart/2005/8/layout/orgChart1"/>
    <dgm:cxn modelId="{90055D0A-AC4F-4D87-AFC8-D61C8A748E3E}" type="presParOf" srcId="{681963DE-87A2-4EB8-8BE5-187B1429A581}" destId="{6CCB05D2-0CA0-48EF-82B5-C33D2B3AA50E}" srcOrd="1" destOrd="0" presId="urn:microsoft.com/office/officeart/2005/8/layout/orgChart1"/>
    <dgm:cxn modelId="{A1CFD1EE-CAA7-4D49-B1D8-EB3C37F878D3}" type="presParOf" srcId="{A7FA89B9-887B-4359-AD1F-91F14A36426D}" destId="{14756A78-8266-400B-AE7F-5AA1D6E0A96F}" srcOrd="1" destOrd="0" presId="urn:microsoft.com/office/officeart/2005/8/layout/orgChart1"/>
    <dgm:cxn modelId="{A08FBF5B-B6EB-442C-AD41-D31DBB0E049F}" type="presParOf" srcId="{A7FA89B9-887B-4359-AD1F-91F14A36426D}" destId="{CEE679B4-2DF1-4BF5-B1A5-6DDAD9E403BB}" srcOrd="2" destOrd="0" presId="urn:microsoft.com/office/officeart/2005/8/layout/orgChart1"/>
    <dgm:cxn modelId="{EFEC7C96-ACE6-4BB9-9FF6-48F681997ED6}" type="presParOf" srcId="{8DDDA865-9B1E-4C02-98F8-620154EBC263}" destId="{55255525-5489-4606-94DB-62B0E04FCE32}" srcOrd="4" destOrd="0" presId="urn:microsoft.com/office/officeart/2005/8/layout/orgChart1"/>
    <dgm:cxn modelId="{1D397D70-91E6-4CEC-83C7-477079D6E670}" type="presParOf" srcId="{8DDDA865-9B1E-4C02-98F8-620154EBC263}" destId="{D05C4B40-DE04-48B0-9B57-47948C4843B4}" srcOrd="5" destOrd="0" presId="urn:microsoft.com/office/officeart/2005/8/layout/orgChart1"/>
    <dgm:cxn modelId="{7B81C992-AC58-4A8C-BE8B-006BBDF4F875}" type="presParOf" srcId="{D05C4B40-DE04-48B0-9B57-47948C4843B4}" destId="{D01E8A61-4CB5-4B2B-A367-1407BBA7225C}" srcOrd="0" destOrd="0" presId="urn:microsoft.com/office/officeart/2005/8/layout/orgChart1"/>
    <dgm:cxn modelId="{8FFCA2E6-D746-491E-8CF4-0A46CAFEC8D2}" type="presParOf" srcId="{D01E8A61-4CB5-4B2B-A367-1407BBA7225C}" destId="{383B7412-7E1F-4321-B6B1-83C209592E5F}" srcOrd="0" destOrd="0" presId="urn:microsoft.com/office/officeart/2005/8/layout/orgChart1"/>
    <dgm:cxn modelId="{7C4E137D-E3F5-40FA-BB3F-BA57BF4B2EE0}" type="presParOf" srcId="{D01E8A61-4CB5-4B2B-A367-1407BBA7225C}" destId="{9986C897-CDDA-4781-B474-4A97049DC60F}" srcOrd="1" destOrd="0" presId="urn:microsoft.com/office/officeart/2005/8/layout/orgChart1"/>
    <dgm:cxn modelId="{B2780B41-53E6-412B-88BD-E3073D777A49}" type="presParOf" srcId="{D05C4B40-DE04-48B0-9B57-47948C4843B4}" destId="{898BBDD3-30C3-4884-A5D1-2B20AD602E61}" srcOrd="1" destOrd="0" presId="urn:microsoft.com/office/officeart/2005/8/layout/orgChart1"/>
    <dgm:cxn modelId="{1AED524C-6FC7-4F63-84ED-BA4C96091C6F}" type="presParOf" srcId="{D05C4B40-DE04-48B0-9B57-47948C4843B4}" destId="{827EAD54-4FE5-4CA4-A591-15F7DF59B7AF}" srcOrd="2" destOrd="0" presId="urn:microsoft.com/office/officeart/2005/8/layout/orgChart1"/>
    <dgm:cxn modelId="{ED97BBD5-CD67-4354-B389-0ECFCCBE4C31}" type="presParOf" srcId="{8DDDA865-9B1E-4C02-98F8-620154EBC263}" destId="{8877F359-59EF-4244-924C-9BB1B56BCD29}" srcOrd="6" destOrd="0" presId="urn:microsoft.com/office/officeart/2005/8/layout/orgChart1"/>
    <dgm:cxn modelId="{2DE53A9F-E631-4B28-8C17-02A4C5903C8D}" type="presParOf" srcId="{8DDDA865-9B1E-4C02-98F8-620154EBC263}" destId="{B89EA913-1CCC-497F-A580-259CD14D262B}" srcOrd="7" destOrd="0" presId="urn:microsoft.com/office/officeart/2005/8/layout/orgChart1"/>
    <dgm:cxn modelId="{16E08045-D09A-496B-8AB4-F806ABCC4962}" type="presParOf" srcId="{B89EA913-1CCC-497F-A580-259CD14D262B}" destId="{B81D95BB-F49E-4D38-AB3D-F5A6F41AA19B}" srcOrd="0" destOrd="0" presId="urn:microsoft.com/office/officeart/2005/8/layout/orgChart1"/>
    <dgm:cxn modelId="{3E3B3ACE-41E8-4103-8343-7194530A610F}" type="presParOf" srcId="{B81D95BB-F49E-4D38-AB3D-F5A6F41AA19B}" destId="{A4077A67-BB77-40E7-8121-96A8664253C9}" srcOrd="0" destOrd="0" presId="urn:microsoft.com/office/officeart/2005/8/layout/orgChart1"/>
    <dgm:cxn modelId="{DAE8B2B0-9427-4B43-9667-473D7D5D2EA2}" type="presParOf" srcId="{B81D95BB-F49E-4D38-AB3D-F5A6F41AA19B}" destId="{CA9CC8C2-CE20-4DF1-9700-54B7528BE1A6}" srcOrd="1" destOrd="0" presId="urn:microsoft.com/office/officeart/2005/8/layout/orgChart1"/>
    <dgm:cxn modelId="{2AF466F9-CF9D-44CB-8AE6-B6548C957333}" type="presParOf" srcId="{B89EA913-1CCC-497F-A580-259CD14D262B}" destId="{741573DF-2278-4F40-857C-5FE748FABBF0}" srcOrd="1" destOrd="0" presId="urn:microsoft.com/office/officeart/2005/8/layout/orgChart1"/>
    <dgm:cxn modelId="{B07103E0-E85C-4090-BB77-46B3E401C3FF}" type="presParOf" srcId="{B89EA913-1CCC-497F-A580-259CD14D262B}" destId="{6F29A064-9E1E-4360-AC4F-9AAC7261DFB3}" srcOrd="2" destOrd="0" presId="urn:microsoft.com/office/officeart/2005/8/layout/orgChart1"/>
    <dgm:cxn modelId="{6348594D-0CD6-43AD-976A-7DB84CA63033}" type="presParOf" srcId="{979A5C8F-78A5-4671-B2E0-9F420A0FB54F}" destId="{163BB342-C747-4CAE-BFE9-7F90D4811180}" srcOrd="2" destOrd="0" presId="urn:microsoft.com/office/officeart/2005/8/layout/orgChart1"/>
    <dgm:cxn modelId="{C50A9C24-2AF0-448C-8C5A-70B7F9F71669}" type="presParOf" srcId="{A60C08CA-2F99-431A-97DF-CB25EA3F29E6}" destId="{96647836-4669-424C-A3C5-E994E83B13E8}" srcOrd="2" destOrd="0" presId="urn:microsoft.com/office/officeart/2005/8/layout/orgChart1"/>
    <dgm:cxn modelId="{9B94FD3B-BC0E-4106-8BC4-70CD3B3D73A7}" type="presParOf" srcId="{7B01F07C-061E-4109-94AD-33F990DFF114}" destId="{EB1DE441-208C-4E13-B574-E66A769A0163}" srcOrd="2" destOrd="0" presId="urn:microsoft.com/office/officeart/2005/8/layout/orgChart1"/>
    <dgm:cxn modelId="{A149F7D7-D3BC-46FB-8B9D-6C91B74768EF}" type="presParOf" srcId="{7B01F07C-061E-4109-94AD-33F990DFF114}" destId="{013F5158-2680-4872-8197-49FEC20836BF}" srcOrd="3" destOrd="0" presId="urn:microsoft.com/office/officeart/2005/8/layout/orgChart1"/>
    <dgm:cxn modelId="{FDE0581F-B4F8-4335-AE04-8F4F272F385C}" type="presParOf" srcId="{013F5158-2680-4872-8197-49FEC20836BF}" destId="{DE4150CF-6732-4FFE-83E9-E390385AC630}" srcOrd="0" destOrd="0" presId="urn:microsoft.com/office/officeart/2005/8/layout/orgChart1"/>
    <dgm:cxn modelId="{2F99B218-C48B-4384-B046-AC429F523414}" type="presParOf" srcId="{DE4150CF-6732-4FFE-83E9-E390385AC630}" destId="{D43AB7DB-F2B9-4E70-8679-10A5B0369950}" srcOrd="0" destOrd="0" presId="urn:microsoft.com/office/officeart/2005/8/layout/orgChart1"/>
    <dgm:cxn modelId="{C64A8C09-2416-4354-9A68-212132F7F6CB}" type="presParOf" srcId="{DE4150CF-6732-4FFE-83E9-E390385AC630}" destId="{16B92209-05FD-4A57-8CAF-B5A4D904417B}" srcOrd="1" destOrd="0" presId="urn:microsoft.com/office/officeart/2005/8/layout/orgChart1"/>
    <dgm:cxn modelId="{7A963FA8-9D06-4764-9BBE-CF05AD79C25B}" type="presParOf" srcId="{013F5158-2680-4872-8197-49FEC20836BF}" destId="{CA308444-A7B8-40C9-9685-61B31E1E5B5A}" srcOrd="1" destOrd="0" presId="urn:microsoft.com/office/officeart/2005/8/layout/orgChart1"/>
    <dgm:cxn modelId="{A61AAA39-89CA-44A2-9886-C5E0D8B31C3A}" type="presParOf" srcId="{CA308444-A7B8-40C9-9685-61B31E1E5B5A}" destId="{740E5031-B24B-45C1-BC16-23E8B2522BA3}" srcOrd="0" destOrd="0" presId="urn:microsoft.com/office/officeart/2005/8/layout/orgChart1"/>
    <dgm:cxn modelId="{4496635A-7A15-4DEB-90F2-6961DADA09A4}" type="presParOf" srcId="{CA308444-A7B8-40C9-9685-61B31E1E5B5A}" destId="{F497B056-1EAE-4569-A77A-554366EC570B}" srcOrd="1" destOrd="0" presId="urn:microsoft.com/office/officeart/2005/8/layout/orgChart1"/>
    <dgm:cxn modelId="{127431C1-AD19-4ECC-A8F4-B5A5CBE8AD57}" type="presParOf" srcId="{F497B056-1EAE-4569-A77A-554366EC570B}" destId="{063ED5E5-CC11-4B69-9643-068F02169AB6}" srcOrd="0" destOrd="0" presId="urn:microsoft.com/office/officeart/2005/8/layout/orgChart1"/>
    <dgm:cxn modelId="{6CDFDE76-01A7-4936-886B-4D61721FFE8C}" type="presParOf" srcId="{063ED5E5-CC11-4B69-9643-068F02169AB6}" destId="{31500501-B269-4994-A087-FC57563724D1}" srcOrd="0" destOrd="0" presId="urn:microsoft.com/office/officeart/2005/8/layout/orgChart1"/>
    <dgm:cxn modelId="{72886158-AA30-449D-A842-C69FDF7D71C6}" type="presParOf" srcId="{063ED5E5-CC11-4B69-9643-068F02169AB6}" destId="{99A63421-4FE4-46F4-B9C0-6F1C24F7D79C}" srcOrd="1" destOrd="0" presId="urn:microsoft.com/office/officeart/2005/8/layout/orgChart1"/>
    <dgm:cxn modelId="{16320976-9A10-4A0D-BD34-C831196BBA4C}" type="presParOf" srcId="{F497B056-1EAE-4569-A77A-554366EC570B}" destId="{9EE8EFC7-A871-499D-BCF8-5452EA19CCC1}" srcOrd="1" destOrd="0" presId="urn:microsoft.com/office/officeart/2005/8/layout/orgChart1"/>
    <dgm:cxn modelId="{C8610DA5-3FCE-4D42-9F8C-2B6ACF475967}" type="presParOf" srcId="{F497B056-1EAE-4569-A77A-554366EC570B}" destId="{A8F02709-6977-459C-99CF-422CB145DDE3}" srcOrd="2" destOrd="0" presId="urn:microsoft.com/office/officeart/2005/8/layout/orgChart1"/>
    <dgm:cxn modelId="{FF96B6B4-0FF1-45D0-AC9B-59B427CB9A06}" type="presParOf" srcId="{013F5158-2680-4872-8197-49FEC20836BF}" destId="{47519591-10A7-4C6C-86B9-45F8381E20AD}" srcOrd="2" destOrd="0" presId="urn:microsoft.com/office/officeart/2005/8/layout/orgChart1"/>
    <dgm:cxn modelId="{D5B2BD72-2B21-4152-9054-0A7965AB33F7}" type="presParOf" srcId="{7B01F07C-061E-4109-94AD-33F990DFF114}" destId="{3ACE4594-69A4-4F4B-B327-10E911D43316}" srcOrd="4" destOrd="0" presId="urn:microsoft.com/office/officeart/2005/8/layout/orgChart1"/>
    <dgm:cxn modelId="{8880D3A4-EC23-4890-AF91-25C618A54F0C}" type="presParOf" srcId="{7B01F07C-061E-4109-94AD-33F990DFF114}" destId="{902B29CF-C878-491C-922C-469740EE53B4}" srcOrd="5" destOrd="0" presId="urn:microsoft.com/office/officeart/2005/8/layout/orgChart1"/>
    <dgm:cxn modelId="{38E9AB17-2E75-4088-BF8F-CABE222D3C21}" type="presParOf" srcId="{902B29CF-C878-491C-922C-469740EE53B4}" destId="{41BB1993-B56D-425A-BAD5-AC587E3BAB1F}" srcOrd="0" destOrd="0" presId="urn:microsoft.com/office/officeart/2005/8/layout/orgChart1"/>
    <dgm:cxn modelId="{C4CE83BD-49A9-44B0-81FC-63AC601C3C0C}" type="presParOf" srcId="{41BB1993-B56D-425A-BAD5-AC587E3BAB1F}" destId="{D140A6A9-2DC8-4CC6-9025-DAA6EAD27782}" srcOrd="0" destOrd="0" presId="urn:microsoft.com/office/officeart/2005/8/layout/orgChart1"/>
    <dgm:cxn modelId="{C8E145C1-3547-4585-AA13-302CA1E363BD}" type="presParOf" srcId="{41BB1993-B56D-425A-BAD5-AC587E3BAB1F}" destId="{322B9023-C473-4062-9CF5-DA2550496307}" srcOrd="1" destOrd="0" presId="urn:microsoft.com/office/officeart/2005/8/layout/orgChart1"/>
    <dgm:cxn modelId="{998B26BE-7001-4DED-ACBF-F6D2A353ABC8}" type="presParOf" srcId="{902B29CF-C878-491C-922C-469740EE53B4}" destId="{89ACE183-C8EF-421F-9E7F-B187562F0FE1}" srcOrd="1" destOrd="0" presId="urn:microsoft.com/office/officeart/2005/8/layout/orgChart1"/>
    <dgm:cxn modelId="{3EEC1478-462E-41EB-9141-5C34760064C1}" type="presParOf" srcId="{89ACE183-C8EF-421F-9E7F-B187562F0FE1}" destId="{FA5989D0-E733-48FF-B47F-763780844E18}" srcOrd="0" destOrd="0" presId="urn:microsoft.com/office/officeart/2005/8/layout/orgChart1"/>
    <dgm:cxn modelId="{252870C3-6B58-4ACA-96FD-DCAD7D8E25C5}" type="presParOf" srcId="{89ACE183-C8EF-421F-9E7F-B187562F0FE1}" destId="{F2ADC612-247A-49EC-BA6A-74FE2FAD0654}" srcOrd="1" destOrd="0" presId="urn:microsoft.com/office/officeart/2005/8/layout/orgChart1"/>
    <dgm:cxn modelId="{7706510C-A305-44A4-9BE0-FD6625088F41}" type="presParOf" srcId="{F2ADC612-247A-49EC-BA6A-74FE2FAD0654}" destId="{AB34E84E-5A9C-43E1-BBDA-D9BE610D892E}" srcOrd="0" destOrd="0" presId="urn:microsoft.com/office/officeart/2005/8/layout/orgChart1"/>
    <dgm:cxn modelId="{1EDA3684-CDEC-45C4-8909-191AAF30BB98}" type="presParOf" srcId="{AB34E84E-5A9C-43E1-BBDA-D9BE610D892E}" destId="{F07D85B7-9B1F-4CC7-8C73-BB0A198C8E1E}" srcOrd="0" destOrd="0" presId="urn:microsoft.com/office/officeart/2005/8/layout/orgChart1"/>
    <dgm:cxn modelId="{2656529B-C44B-4C3C-9005-18DF9CE9BE2D}" type="presParOf" srcId="{AB34E84E-5A9C-43E1-BBDA-D9BE610D892E}" destId="{8B6DA634-8B43-4EFD-8AAE-225837CE6C18}" srcOrd="1" destOrd="0" presId="urn:microsoft.com/office/officeart/2005/8/layout/orgChart1"/>
    <dgm:cxn modelId="{A50AA1D5-122F-485F-A9F7-0DE997A235FE}" type="presParOf" srcId="{F2ADC612-247A-49EC-BA6A-74FE2FAD0654}" destId="{ECB43DFA-4860-4C23-A45E-64C161B9B595}" srcOrd="1" destOrd="0" presId="urn:microsoft.com/office/officeart/2005/8/layout/orgChart1"/>
    <dgm:cxn modelId="{09DFD6FC-52DA-49C7-A3D9-942ADD420FED}" type="presParOf" srcId="{ECB43DFA-4860-4C23-A45E-64C161B9B595}" destId="{31027784-1737-47D0-AE5F-69EA6C87BB89}" srcOrd="0" destOrd="0" presId="urn:microsoft.com/office/officeart/2005/8/layout/orgChart1"/>
    <dgm:cxn modelId="{6A912598-8CDA-4EEB-99DF-232C86E8DC0F}" type="presParOf" srcId="{ECB43DFA-4860-4C23-A45E-64C161B9B595}" destId="{5F7EC2CA-2B1F-4203-826E-3802D658A92F}" srcOrd="1" destOrd="0" presId="urn:microsoft.com/office/officeart/2005/8/layout/orgChart1"/>
    <dgm:cxn modelId="{9B77DA30-7ABD-4DD8-86DF-DD3863718A52}" type="presParOf" srcId="{5F7EC2CA-2B1F-4203-826E-3802D658A92F}" destId="{4602F98C-5BCA-4C45-AC44-7FF21ECB65F3}" srcOrd="0" destOrd="0" presId="urn:microsoft.com/office/officeart/2005/8/layout/orgChart1"/>
    <dgm:cxn modelId="{52156E95-F61B-4489-B1B8-4D729FA7E9C4}" type="presParOf" srcId="{4602F98C-5BCA-4C45-AC44-7FF21ECB65F3}" destId="{AB16FDE3-C24B-4736-9BE4-8422E3BBF1C6}" srcOrd="0" destOrd="0" presId="urn:microsoft.com/office/officeart/2005/8/layout/orgChart1"/>
    <dgm:cxn modelId="{B6277E32-5B82-4CAB-939A-15D277892AA5}" type="presParOf" srcId="{4602F98C-5BCA-4C45-AC44-7FF21ECB65F3}" destId="{98B08553-B8F1-473E-A184-C621703D5F7E}" srcOrd="1" destOrd="0" presId="urn:microsoft.com/office/officeart/2005/8/layout/orgChart1"/>
    <dgm:cxn modelId="{48516657-8D72-4D73-BE98-E117B4A8AB9E}" type="presParOf" srcId="{5F7EC2CA-2B1F-4203-826E-3802D658A92F}" destId="{CADBA0BB-2175-4666-A46C-7902DBEF60D7}" srcOrd="1" destOrd="0" presId="urn:microsoft.com/office/officeart/2005/8/layout/orgChart1"/>
    <dgm:cxn modelId="{724088C4-4BC3-4901-8F7C-62B29D972670}" type="presParOf" srcId="{5F7EC2CA-2B1F-4203-826E-3802D658A92F}" destId="{95732087-816C-44DF-AC8B-6370BE10034A}" srcOrd="2" destOrd="0" presId="urn:microsoft.com/office/officeart/2005/8/layout/orgChart1"/>
    <dgm:cxn modelId="{F2A949D9-CCE6-4406-B416-5B4017444AAF}" type="presParOf" srcId="{ECB43DFA-4860-4C23-A45E-64C161B9B595}" destId="{63A19B77-3C58-4253-BA61-912954D7BDE3}" srcOrd="2" destOrd="0" presId="urn:microsoft.com/office/officeart/2005/8/layout/orgChart1"/>
    <dgm:cxn modelId="{F3183E43-916F-47A0-9FF3-35E13991E846}" type="presParOf" srcId="{ECB43DFA-4860-4C23-A45E-64C161B9B595}" destId="{DCC06D6D-715B-47F4-8601-0FE3BD6CB572}" srcOrd="3" destOrd="0" presId="urn:microsoft.com/office/officeart/2005/8/layout/orgChart1"/>
    <dgm:cxn modelId="{AF5DE66D-86C8-4FFE-9C70-3ADBC377533F}" type="presParOf" srcId="{DCC06D6D-715B-47F4-8601-0FE3BD6CB572}" destId="{830DC35C-D4D8-4AD7-A6BE-33B045C14D99}" srcOrd="0" destOrd="0" presId="urn:microsoft.com/office/officeart/2005/8/layout/orgChart1"/>
    <dgm:cxn modelId="{D08C900E-44B1-4DFD-B368-58108D18EFE7}" type="presParOf" srcId="{830DC35C-D4D8-4AD7-A6BE-33B045C14D99}" destId="{6B088CC5-A7F7-4691-843F-4A6F931C6728}" srcOrd="0" destOrd="0" presId="urn:microsoft.com/office/officeart/2005/8/layout/orgChart1"/>
    <dgm:cxn modelId="{026CF755-E6C9-4C97-BDDB-87E65CB7AF6E}" type="presParOf" srcId="{830DC35C-D4D8-4AD7-A6BE-33B045C14D99}" destId="{E6478E7B-73FF-449C-B04E-BA03E2269BF0}" srcOrd="1" destOrd="0" presId="urn:microsoft.com/office/officeart/2005/8/layout/orgChart1"/>
    <dgm:cxn modelId="{EF8EABFC-8695-46AD-8934-219AC44C2582}" type="presParOf" srcId="{DCC06D6D-715B-47F4-8601-0FE3BD6CB572}" destId="{31B6965A-6233-497F-9D90-D2DFB99C12CA}" srcOrd="1" destOrd="0" presId="urn:microsoft.com/office/officeart/2005/8/layout/orgChart1"/>
    <dgm:cxn modelId="{934C719D-BEE1-40D2-9B20-DDCFC7775386}" type="presParOf" srcId="{DCC06D6D-715B-47F4-8601-0FE3BD6CB572}" destId="{1FD115CC-FBD9-43C3-B431-F039B8003383}" srcOrd="2" destOrd="0" presId="urn:microsoft.com/office/officeart/2005/8/layout/orgChart1"/>
    <dgm:cxn modelId="{1EF52B34-157F-4CC8-93D7-64DB348BB678}" type="presParOf" srcId="{ECB43DFA-4860-4C23-A45E-64C161B9B595}" destId="{CDEDF473-06F0-4B4E-80F1-C2ED531F1E58}" srcOrd="4" destOrd="0" presId="urn:microsoft.com/office/officeart/2005/8/layout/orgChart1"/>
    <dgm:cxn modelId="{FB5A682F-BBF4-4E37-A098-3BFA62C6A187}" type="presParOf" srcId="{ECB43DFA-4860-4C23-A45E-64C161B9B595}" destId="{A163BA40-352E-47F2-ACD3-963B0D918276}" srcOrd="5" destOrd="0" presId="urn:microsoft.com/office/officeart/2005/8/layout/orgChart1"/>
    <dgm:cxn modelId="{38AE1E51-2B3E-49AD-9503-83F1DA1B908D}" type="presParOf" srcId="{A163BA40-352E-47F2-ACD3-963B0D918276}" destId="{795E8F9D-2FD2-4068-B1B6-66AF86809CB7}" srcOrd="0" destOrd="0" presId="urn:microsoft.com/office/officeart/2005/8/layout/orgChart1"/>
    <dgm:cxn modelId="{FBBC4FCE-F600-4BDE-A260-63AE65E05BD7}" type="presParOf" srcId="{795E8F9D-2FD2-4068-B1B6-66AF86809CB7}" destId="{7A230415-D12F-4F5F-8494-EB82B7BB331A}" srcOrd="0" destOrd="0" presId="urn:microsoft.com/office/officeart/2005/8/layout/orgChart1"/>
    <dgm:cxn modelId="{96ACDF07-1553-4DF0-9CE7-3C030AFA9EDB}" type="presParOf" srcId="{795E8F9D-2FD2-4068-B1B6-66AF86809CB7}" destId="{69B838A2-CD74-4043-81EC-564AC2FE4881}" srcOrd="1" destOrd="0" presId="urn:microsoft.com/office/officeart/2005/8/layout/orgChart1"/>
    <dgm:cxn modelId="{B397B1F4-F8B7-4FB2-9AF9-085E18EC4562}" type="presParOf" srcId="{A163BA40-352E-47F2-ACD3-963B0D918276}" destId="{4900E0A5-DC4E-445B-9495-5A39A8593648}" srcOrd="1" destOrd="0" presId="urn:microsoft.com/office/officeart/2005/8/layout/orgChart1"/>
    <dgm:cxn modelId="{6575F0B9-8CD8-416E-95A2-D1B01929D441}" type="presParOf" srcId="{A163BA40-352E-47F2-ACD3-963B0D918276}" destId="{8AF92DD7-A749-4F97-8380-881751D31A63}" srcOrd="2" destOrd="0" presId="urn:microsoft.com/office/officeart/2005/8/layout/orgChart1"/>
    <dgm:cxn modelId="{FB93A2B0-C869-4356-8008-08C04F2238FA}" type="presParOf" srcId="{F2ADC612-247A-49EC-BA6A-74FE2FAD0654}" destId="{B322B33E-50EA-46D5-BF1E-BC8FCF71421D}" srcOrd="2" destOrd="0" presId="urn:microsoft.com/office/officeart/2005/8/layout/orgChart1"/>
    <dgm:cxn modelId="{3C24A99A-BE1F-42CE-92C4-6C1F3F1D9599}" type="presParOf" srcId="{89ACE183-C8EF-421F-9E7F-B187562F0FE1}" destId="{D0CA91EE-729E-42B6-814B-C5AAE10A06D2}" srcOrd="2" destOrd="0" presId="urn:microsoft.com/office/officeart/2005/8/layout/orgChart1"/>
    <dgm:cxn modelId="{15A9917A-95E2-4080-A4A5-EC72FC9D77FD}" type="presParOf" srcId="{89ACE183-C8EF-421F-9E7F-B187562F0FE1}" destId="{8323F663-93A0-4667-9B8F-0884789226F3}" srcOrd="3" destOrd="0" presId="urn:microsoft.com/office/officeart/2005/8/layout/orgChart1"/>
    <dgm:cxn modelId="{CB1FBA9E-A42F-4819-8B89-1C76E8BD419D}" type="presParOf" srcId="{8323F663-93A0-4667-9B8F-0884789226F3}" destId="{41DB99C9-F624-45B0-B39A-9E8BA473A5C0}" srcOrd="0" destOrd="0" presId="urn:microsoft.com/office/officeart/2005/8/layout/orgChart1"/>
    <dgm:cxn modelId="{9EC9107A-B9CE-4D5D-9982-A68BB9B8AE93}" type="presParOf" srcId="{41DB99C9-F624-45B0-B39A-9E8BA473A5C0}" destId="{5CBBEF4D-CA93-4ADF-A5DE-CE4421AF3662}" srcOrd="0" destOrd="0" presId="urn:microsoft.com/office/officeart/2005/8/layout/orgChart1"/>
    <dgm:cxn modelId="{824D12E5-92A2-4C08-B3B1-8C6147B97061}" type="presParOf" srcId="{41DB99C9-F624-45B0-B39A-9E8BA473A5C0}" destId="{A03E6B37-62E4-4A9D-910D-47FC30E21A02}" srcOrd="1" destOrd="0" presId="urn:microsoft.com/office/officeart/2005/8/layout/orgChart1"/>
    <dgm:cxn modelId="{6A0B3A4B-2542-4AB8-BEB9-9C344AB29912}" type="presParOf" srcId="{8323F663-93A0-4667-9B8F-0884789226F3}" destId="{CDB29D6F-6E77-4B45-BB9C-1D47B950D664}" srcOrd="1" destOrd="0" presId="urn:microsoft.com/office/officeart/2005/8/layout/orgChart1"/>
    <dgm:cxn modelId="{084DF118-0319-45A9-895D-122C6C3BB328}" type="presParOf" srcId="{8323F663-93A0-4667-9B8F-0884789226F3}" destId="{460F60CF-68AF-4627-BFA7-5C2677FECC58}" srcOrd="2" destOrd="0" presId="urn:microsoft.com/office/officeart/2005/8/layout/orgChart1"/>
    <dgm:cxn modelId="{372AF8DD-D8A1-4973-A10B-793FE3064836}" type="presParOf" srcId="{902B29CF-C878-491C-922C-469740EE53B4}" destId="{F917F60C-F5F5-4A12-A310-C6A60EF3E701}" srcOrd="2" destOrd="0" presId="urn:microsoft.com/office/officeart/2005/8/layout/orgChart1"/>
    <dgm:cxn modelId="{29C909E3-3AB1-477E-8D2F-71F7431D960E}" type="presParOf" srcId="{63A7779D-A572-4D79-B808-FE9A61400EF9}" destId="{0509DC19-E0C6-4D6E-AC6C-4F6657C5AE80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3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1"/>
            <a:ext cx="76200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1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9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9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7"/>
            <a:ext cx="3810000" cy="1162051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5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2"/>
            <a:ext cx="685800" cy="204311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1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1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3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5" y="-54"/>
            <a:ext cx="8131127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49"/>
            <a:ext cx="2133600" cy="476251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F9130E-5E61-44D1-95A0-FA9AD4BAAD73}" type="datetimeFigureOut">
              <a:rPr lang="cs-CZ" smtClean="0"/>
              <a:pPr/>
              <a:t>21.06.2017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49"/>
            <a:ext cx="2895600" cy="476251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49"/>
            <a:ext cx="457200" cy="476251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Logo_vste.jpg"/>
          <p:cNvPicPr>
            <a:picLocks noChangeAspect="1"/>
          </p:cNvPicPr>
          <p:nvPr/>
        </p:nvPicPr>
        <p:blipFill>
          <a:blip r:embed="rId2">
            <a:lum bright="54000" contrast="40000"/>
          </a:blip>
          <a:stretch>
            <a:fillRect/>
          </a:stretch>
        </p:blipFill>
        <p:spPr>
          <a:xfrm>
            <a:off x="3571868" y="142853"/>
            <a:ext cx="2714644" cy="271464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44" y="2714620"/>
            <a:ext cx="9001156" cy="1296371"/>
          </a:xfrm>
        </p:spPr>
        <p:txBody>
          <a:bodyPr>
            <a:noAutofit/>
          </a:bodyPr>
          <a:lstStyle/>
          <a:p>
            <a:pPr algn="ctr"/>
            <a:r>
              <a:rPr lang="cs-CZ" sz="35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Konstrukce a výpočty spojení hřídele s nábojem v převodových mechanismech</a:t>
            </a:r>
            <a:endParaRPr lang="cs-CZ" sz="3500" b="1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28662" y="4429132"/>
            <a:ext cx="7772400" cy="1500197"/>
          </a:xfrm>
        </p:spPr>
        <p:txBody>
          <a:bodyPr>
            <a:noAutofit/>
          </a:bodyPr>
          <a:lstStyle/>
          <a:p>
            <a:pPr algn="l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bakalářské práce:		Radek Buchta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bakalářské práce:	doc. Ing. Petr Hrubý, CSc.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bakalářské páce: 	Ing. Pavel Nousek</a:t>
            </a:r>
          </a:p>
          <a:p>
            <a:pPr algn="ctr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</a:t>
            </a:r>
            <a:r>
              <a:rPr lang="cs-CZ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červen </a:t>
            </a:r>
            <a:r>
              <a:rPr lang="cs-CZ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0034" y="428606"/>
            <a:ext cx="79296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latin typeface="Arial" pitchFamily="34" charset="0"/>
                <a:cs typeface="Arial" pitchFamily="34" charset="0"/>
              </a:rPr>
              <a:t>Vysoká škola technická a </a:t>
            </a:r>
            <a:r>
              <a:rPr lang="pl-PL" sz="3200" b="1" dirty="0" smtClean="0">
                <a:latin typeface="Arial" pitchFamily="34" charset="0"/>
                <a:cs typeface="Arial" pitchFamily="34" charset="0"/>
              </a:rPr>
              <a:t>ekonomická </a:t>
            </a: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Českých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Budějovicích</a:t>
            </a:r>
          </a:p>
          <a:p>
            <a:pPr algn="ctr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Ústav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technicko - technologický</a:t>
            </a:r>
          </a:p>
          <a:p>
            <a:pPr algn="ctr"/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357166"/>
            <a:ext cx="7279796" cy="6072231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Vysvětlete správný postup hledání vhodného druhu, typu a velikosti ložiska obecně a v řešeném případě, objasněte a odstraňte vážný logický rozpor ve výsledcích na str. 45 a 47 v práci.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Volba ložiska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Ovlivňující faktory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Kuličková ložiska – 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charakteristické vlastnosti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4283" y="71435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" y="8001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" y="150177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" y="22098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214554"/>
            <a:ext cx="2357454" cy="4147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034110"/>
          </a:xfrm>
        </p:spPr>
        <p:txBody>
          <a:bodyPr>
            <a:normAutofit fontScale="92500" lnSpcReduction="20000"/>
          </a:bodyPr>
          <a:lstStyle/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Ekvivalentn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í zatížení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Trvanlivost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ložisek v milionech otáček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Trvanlivost ložisek v provozních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hodinách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Dynamická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únosnost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Volba ložiska dle katalogu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Kontrola trvanlivosti v provozních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hodinách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Vyhovuje / nevyhovuje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3929066"/>
            <a:ext cx="4511675" cy="944563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1401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2928934"/>
            <a:ext cx="2324100" cy="708025"/>
          </a:xfrm>
          <a:prstGeom prst="rect">
            <a:avLst/>
          </a:prstGeom>
          <a:noFill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1165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1000108"/>
            <a:ext cx="2486440" cy="428628"/>
          </a:xfrm>
          <a:prstGeom prst="rect">
            <a:avLst/>
          </a:prstGeom>
          <a:noFill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1928802"/>
            <a:ext cx="2359569" cy="773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357165"/>
            <a:ext cx="7498080" cy="5891235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Objasněte zásady kótování drsnosti povrchu a házení na technických výkresech, technická rizika řetězení kót a také význam doplňkového popisového pole parametrů ozubení.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Střední aritmetická úchylka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Ra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Praktická řada drsnosti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8" y="2857497"/>
            <a:ext cx="5050669" cy="178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" y="108902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Obrázek 8" descr="fdftddss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5429264"/>
            <a:ext cx="7322820" cy="1219200"/>
          </a:xfrm>
          <a:prstGeom prst="rect">
            <a:avLst/>
          </a:prstGeom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4" y="3214687"/>
            <a:ext cx="1955031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500042"/>
            <a:ext cx="7429552" cy="607223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Značka drsnosti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a – požadavek na drsnost povrchu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b – další požadavky na drsnost povrchu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 – výrobní proces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 – orientace nerovností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e – přídavek na obrábění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Značka házivosti </a:t>
            </a:r>
          </a:p>
          <a:p>
            <a:pPr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r="43750" b="50000"/>
          <a:stretch>
            <a:fillRect/>
          </a:stretch>
        </p:blipFill>
        <p:spPr bwMode="auto">
          <a:xfrm>
            <a:off x="1500166" y="1142984"/>
            <a:ext cx="2571768" cy="16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t="9375"/>
          <a:stretch>
            <a:fillRect/>
          </a:stretch>
        </p:blipFill>
        <p:spPr bwMode="auto">
          <a:xfrm>
            <a:off x="4643438" y="5715016"/>
            <a:ext cx="1928826" cy="716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 descr="Značka drsnosti obecná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357298"/>
            <a:ext cx="4126023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Analyzovat konstrukční řešení a výpočtové metody spojení hřídele s nábojem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Aplikovat při zpracování konstrukčního návrhu převodového mechanismu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Vytvořit výkresovou dokumentaci montážních jednotek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spojů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problém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400" dirty="0" smtClean="0"/>
              <a:t>Vývoj konstrukčního návrhu převodového mechanismu pohonu pásového dopravníku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Vhodné navržení spojů hřídele s nábojem</a:t>
            </a:r>
          </a:p>
        </p:txBody>
      </p:sp>
      <p:pic>
        <p:nvPicPr>
          <p:cNvPr id="4" name="Obrázek 19" descr="Vsddscsdds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000496" y="3214687"/>
            <a:ext cx="4214842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35608" y="274639"/>
            <a:ext cx="4065086" cy="1143000"/>
          </a:xfrm>
        </p:spPr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400" dirty="0" smtClean="0"/>
              <a:t>Volba elektromotoru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Návrh převodovky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Návrh hřídelí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Návrh a kontrola spojů mezi hřídelí a nábojem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Návrh řemenového převodu 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Návrh ložisek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Konstrukce 3D modelu     výrobní výkresy montážních jednotek</a:t>
            </a:r>
            <a:endParaRPr lang="cs-CZ" sz="2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4500570"/>
            <a:ext cx="357190" cy="575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Jednostupňová čelní převodovka (přenášený výkon 5kW)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Řemenový převod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3D model     </a:t>
            </a:r>
            <a:r>
              <a:rPr lang="cs-CZ" sz="2400" dirty="0" smtClean="0">
                <a:latin typeface="Arial" pitchFamily="34" charset="0"/>
                <a:cs typeface="Arial" pitchFamily="34" charset="0"/>
                <a:sym typeface="SansSerif"/>
              </a:rPr>
              <a:t>v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ýrobní výkresy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27" descr="model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57158" y="3643315"/>
            <a:ext cx="4500594" cy="30003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Obrázek 36" descr="sadadadsasdsa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00628" y="3643315"/>
            <a:ext cx="3971914" cy="29827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2813779"/>
            <a:ext cx="357190" cy="575769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1142984"/>
            <a:ext cx="749808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Doplňující dotazy oponenta bakalářské práce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/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Načrtněte výpočtové schéma výstupního hřídele s odstupňováním průměrů, naznačte graficky průběhy vnitřních účinků, vyznačte kritická místa, geometricky definujte kritické průřezy a zdůvodněte způsob řešení. </a:t>
            </a:r>
          </a:p>
          <a:p>
            <a:endParaRPr lang="cs-CZ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857363"/>
            <a:ext cx="6639530" cy="4838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Analýza nebezpečných průřezů a nebezpečných míst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Nebezpečný průřez – maximální zatížení</a:t>
            </a:r>
          </a:p>
          <a:p>
            <a:pPr>
              <a:buNone/>
            </a:pPr>
            <a:r>
              <a:rPr lang="cs-CZ" dirty="0" smtClean="0"/>
              <a:t>                          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– skoková změna průřezu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                                   – minimální průřez hřídele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Nebezpečné místo – největší koncentrace napětí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071942"/>
            <a:ext cx="7858148" cy="2257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3306</TotalTime>
  <Words>360</Words>
  <Application>Microsoft Office PowerPoint</Application>
  <PresentationFormat>Předvádění na obrazovce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Konstrukce a výpočty spojení hřídele s nábojem v převodových mechanismech</vt:lpstr>
      <vt:lpstr>Cíl práce</vt:lpstr>
      <vt:lpstr>Druhy spojů</vt:lpstr>
      <vt:lpstr>Výzkumný problém</vt:lpstr>
      <vt:lpstr>Metodika práce</vt:lpstr>
      <vt:lpstr>Výsledek práce</vt:lpstr>
      <vt:lpstr>Děkuji za pozornost</vt:lpstr>
      <vt:lpstr>Snímek 8</vt:lpstr>
      <vt:lpstr>Analýza nebezpečných průřezů a nebezpečných míst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Konstrukce a výpočty spojení hřídele s nábojem v převodových mechanismech</dc:title>
  <dc:creator>uzivatel</dc:creator>
  <cp:lastModifiedBy>uzivatel</cp:lastModifiedBy>
  <cp:revision>10</cp:revision>
  <dcterms:created xsi:type="dcterms:W3CDTF">2017-06-12T13:01:45Z</dcterms:created>
  <dcterms:modified xsi:type="dcterms:W3CDTF">2017-06-21T16:28:49Z</dcterms:modified>
</cp:coreProperties>
</file>