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2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  <p:sldId id="265" r:id="rId11"/>
    <p:sldId id="269" r:id="rId12"/>
    <p:sldId id="270" r:id="rId13"/>
    <p:sldId id="271" r:id="rId14"/>
    <p:sldId id="268" r:id="rId15"/>
    <p:sldId id="266" r:id="rId16"/>
    <p:sldId id="26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23" d="100"/>
          <a:sy n="123" d="100"/>
        </p:scale>
        <p:origin x="-10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6/21/2017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869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6/21/2017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401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6/21/2017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705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6/21/2017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689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6/21/2017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633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6/21/2017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996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6/21/2017</a:t>
            </a:fld>
            <a:endParaRPr lang="en-US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08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6/21/2017</a:t>
            </a:fld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386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6/21/2017</a:t>
            </a:fld>
            <a:endParaRPr lang="en-US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064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6/21/2017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751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6/21/2017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84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6/21/2017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272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07067" y="2674990"/>
            <a:ext cx="7766936" cy="1646302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/>
              <a:t>Technická dokumentace užitkového vozidla na elektrický pohon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2530271"/>
          </a:xfrm>
        </p:spPr>
        <p:txBody>
          <a:bodyPr>
            <a:normAutofit/>
          </a:bodyPr>
          <a:lstStyle/>
          <a:p>
            <a:pPr algn="l"/>
            <a:endParaRPr lang="cs-CZ" dirty="0" smtClean="0"/>
          </a:p>
          <a:p>
            <a:pPr algn="l"/>
            <a:r>
              <a:rPr lang="cs-CZ" sz="2000" dirty="0" smtClean="0"/>
              <a:t>Autor: </a:t>
            </a:r>
            <a:r>
              <a:rPr lang="cs-CZ" sz="2000" dirty="0" smtClean="0"/>
              <a:t>Karel Daňhel </a:t>
            </a:r>
            <a:endParaRPr lang="cs-CZ" sz="2000" dirty="0" smtClean="0"/>
          </a:p>
          <a:p>
            <a:pPr algn="l"/>
            <a:r>
              <a:rPr lang="cs-CZ" sz="2000" dirty="0" smtClean="0"/>
              <a:t>Vedoucí práce: Ing. Daniel Kučerka, PhD.</a:t>
            </a:r>
          </a:p>
          <a:p>
            <a:pPr algn="l"/>
            <a:r>
              <a:rPr lang="cs-CZ" sz="2000" dirty="0" smtClean="0"/>
              <a:t>Oponent: Mgr. Ladislav Mátl</a:t>
            </a:r>
          </a:p>
          <a:p>
            <a:pPr algn="l"/>
            <a:endParaRPr lang="cs-CZ" sz="2000" dirty="0" smtClean="0"/>
          </a:p>
          <a:p>
            <a:pPr algn="l"/>
            <a:r>
              <a:rPr lang="cs-CZ" sz="2000" dirty="0" smtClean="0"/>
              <a:t>České Budějovice, červen </a:t>
            </a:r>
            <a:r>
              <a:rPr lang="cs-CZ" sz="2000" dirty="0" smtClean="0"/>
              <a:t>2017</a:t>
            </a:r>
            <a:endParaRPr lang="cs-CZ" sz="2000" dirty="0" smtClean="0"/>
          </a:p>
          <a:p>
            <a:pPr algn="l"/>
            <a:endParaRPr lang="cs-CZ" dirty="0"/>
          </a:p>
        </p:txBody>
      </p:sp>
      <p:pic>
        <p:nvPicPr>
          <p:cNvPr id="5" name="Obrázek 4" descr="logo všte.jpg"/>
          <p:cNvPicPr>
            <a:picLocks noChangeAspect="1"/>
          </p:cNvPicPr>
          <p:nvPr/>
        </p:nvPicPr>
        <p:blipFill>
          <a:blip r:embed="rId2" cstate="print"/>
          <a:srcRect l="2376" t="3529" r="8506" b="6470"/>
          <a:stretch>
            <a:fillRect/>
          </a:stretch>
        </p:blipFill>
        <p:spPr>
          <a:xfrm>
            <a:off x="1161722" y="439955"/>
            <a:ext cx="1143008" cy="1165868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2690681" y="1236491"/>
            <a:ext cx="5849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Vysoká škola technická a ekonomická v Českých Budějovicích</a:t>
            </a:r>
            <a:endParaRPr lang="cs-CZ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80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Pevnostní zkouška rámu </a:t>
            </a:r>
            <a:endParaRPr lang="cs-CZ" sz="4000" dirty="0"/>
          </a:p>
        </p:txBody>
      </p:sp>
      <p:pic>
        <p:nvPicPr>
          <p:cNvPr id="5" name="Obráze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519" y="1604075"/>
            <a:ext cx="7772400" cy="415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8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Pevnostní zkouška přední nápravy</a:t>
            </a:r>
            <a:endParaRPr lang="cs-CZ" sz="4000" dirty="0"/>
          </a:p>
        </p:txBody>
      </p:sp>
      <p:pic>
        <p:nvPicPr>
          <p:cNvPr id="6" name="Obrázek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781" y="2371725"/>
            <a:ext cx="6100439" cy="334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1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Výkresová dokumentace</a:t>
            </a:r>
            <a:endParaRPr lang="cs-CZ" sz="40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159" y="1229827"/>
            <a:ext cx="7485682" cy="527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17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Vytvoření reálného 3D modelu</a:t>
            </a:r>
            <a:endParaRPr lang="cs-CZ" sz="4000" dirty="0"/>
          </a:p>
        </p:txBody>
      </p:sp>
      <p:pic>
        <p:nvPicPr>
          <p:cNvPr id="4" name="Obrázek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634" y="1565329"/>
            <a:ext cx="6630732" cy="466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39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Závěrečné shrnutí 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Nosné rámy</a:t>
            </a:r>
          </a:p>
          <a:p>
            <a:r>
              <a:rPr lang="cs-CZ" sz="2000" dirty="0" smtClean="0"/>
              <a:t>Konstrukce </a:t>
            </a:r>
            <a:endParaRPr lang="cs-CZ" sz="2000" dirty="0" smtClean="0"/>
          </a:p>
          <a:p>
            <a:r>
              <a:rPr lang="cs-CZ" sz="2000" dirty="0" smtClean="0"/>
              <a:t>Pevnostní zkouška </a:t>
            </a:r>
          </a:p>
          <a:p>
            <a:r>
              <a:rPr lang="cs-CZ" sz="2000" dirty="0" smtClean="0"/>
              <a:t>Vytvoření 3D</a:t>
            </a:r>
          </a:p>
          <a:p>
            <a:r>
              <a:rPr lang="cs-CZ" sz="2000" dirty="0" smtClean="0"/>
              <a:t>Patent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5344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publicdomainvectors.org/photos/mono-question-mar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267" y="2798428"/>
            <a:ext cx="1049628" cy="104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publicdomainvectors.org/photos/mono-question-mar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166" y="2820531"/>
            <a:ext cx="1049628" cy="104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publicdomainvectors.org/photos/mono-question-mar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473" y="2820531"/>
            <a:ext cx="1049628" cy="104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402139" y="834348"/>
            <a:ext cx="48771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800" dirty="0" smtClean="0"/>
              <a:t>Doplňující otázky? </a:t>
            </a: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271075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5000" dirty="0" smtClean="0"/>
              <a:t/>
            </a:r>
            <a:br>
              <a:rPr lang="cs-CZ" sz="5000" dirty="0" smtClean="0"/>
            </a:br>
            <a:r>
              <a:rPr lang="cs-CZ" sz="5000" dirty="0"/>
              <a:t/>
            </a:r>
            <a:br>
              <a:rPr lang="cs-CZ" sz="5000" dirty="0"/>
            </a:br>
            <a:r>
              <a:rPr lang="cs-CZ" sz="5000" dirty="0" smtClean="0"/>
              <a:t/>
            </a:r>
            <a:br>
              <a:rPr lang="cs-CZ" sz="5000" dirty="0" smtClean="0"/>
            </a:br>
            <a:r>
              <a:rPr lang="cs-CZ" sz="5000" dirty="0" smtClean="0"/>
              <a:t>Děkuji za pozornost! </a:t>
            </a:r>
            <a:endParaRPr lang="cs-CZ" sz="5000" dirty="0"/>
          </a:p>
        </p:txBody>
      </p:sp>
    </p:spTree>
    <p:extLst>
      <p:ext uri="{BB962C8B-B14F-4D97-AF65-F5344CB8AC3E}">
        <p14:creationId xmlns:p14="http://schemas.microsoft.com/office/powerpoint/2010/main" val="11345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9093" y="596721"/>
            <a:ext cx="8964909" cy="1320800"/>
          </a:xfrm>
        </p:spPr>
        <p:txBody>
          <a:bodyPr>
            <a:normAutofit/>
          </a:bodyPr>
          <a:lstStyle/>
          <a:p>
            <a:r>
              <a:rPr lang="cs-CZ" sz="4000" dirty="0" smtClean="0"/>
              <a:t>Motivace a důvody k řešení problému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2000" dirty="0" smtClean="0"/>
          </a:p>
          <a:p>
            <a:endParaRPr lang="cs-CZ" sz="2000" dirty="0"/>
          </a:p>
          <a:p>
            <a:r>
              <a:rPr lang="cs-CZ" sz="2000" dirty="0" smtClean="0"/>
              <a:t>zájem </a:t>
            </a:r>
            <a:r>
              <a:rPr lang="cs-CZ" sz="2000" dirty="0" smtClean="0"/>
              <a:t>o danou problematiku</a:t>
            </a:r>
          </a:p>
          <a:p>
            <a:endParaRPr lang="cs-CZ" sz="2000" dirty="0"/>
          </a:p>
          <a:p>
            <a:r>
              <a:rPr lang="cs-CZ" sz="2000" dirty="0" smtClean="0"/>
              <a:t>souvislost se studiem </a:t>
            </a:r>
          </a:p>
          <a:p>
            <a:endParaRPr lang="cs-CZ" sz="2000" dirty="0"/>
          </a:p>
          <a:p>
            <a:r>
              <a:rPr lang="cs-CZ" sz="2000" dirty="0"/>
              <a:t>v</a:t>
            </a:r>
            <a:r>
              <a:rPr lang="cs-CZ" sz="2000" dirty="0" smtClean="0"/>
              <a:t>ýzva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0206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Cíl práce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V</a:t>
            </a:r>
            <a:r>
              <a:rPr lang="cs-CZ" sz="2000" dirty="0" smtClean="0"/>
              <a:t>ypracovat </a:t>
            </a:r>
            <a:r>
              <a:rPr lang="cs-CZ" sz="2000" dirty="0"/>
              <a:t>technickou a výrobní dokumentaci na výrobu elektrického užitkového vozidla včetně výkresové dokumentace v dostupném grafickém programu a dodržet platné normy technického kreslení.</a:t>
            </a:r>
          </a:p>
          <a:p>
            <a:endParaRPr lang="cs-CZ" sz="2000" dirty="0" smtClean="0"/>
          </a:p>
          <a:p>
            <a:endParaRPr lang="cs-CZ" sz="2400" dirty="0"/>
          </a:p>
          <a:p>
            <a:pPr marL="457200" lvl="1" indent="0">
              <a:buNone/>
            </a:pPr>
            <a:endParaRPr lang="cs-CZ" sz="1800" dirty="0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355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Výzkumný problém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cs-CZ" sz="2000" dirty="0" smtClean="0"/>
          </a:p>
          <a:p>
            <a:pPr lvl="0"/>
            <a:r>
              <a:rPr lang="cs-CZ" sz="2000" dirty="0" smtClean="0"/>
              <a:t>Vytvoření </a:t>
            </a:r>
            <a:r>
              <a:rPr lang="cs-CZ" sz="2000" dirty="0"/>
              <a:t>3D modelu rámu a přední nápravy elektrického traktoru </a:t>
            </a:r>
            <a:endParaRPr lang="cs-CZ" sz="2000" dirty="0" smtClean="0"/>
          </a:p>
          <a:p>
            <a:pPr lvl="0"/>
            <a:endParaRPr lang="cs-CZ" sz="2000" dirty="0"/>
          </a:p>
          <a:p>
            <a:pPr lvl="0"/>
            <a:r>
              <a:rPr lang="cs-CZ" sz="2000" dirty="0"/>
              <a:t>Následné provedení a vyhodnocení pevnostní zkoušky celého rámu a přední nápravy pomocí metody konečných </a:t>
            </a:r>
            <a:r>
              <a:rPr lang="cs-CZ" sz="2000" dirty="0" smtClean="0"/>
              <a:t>prvků</a:t>
            </a:r>
          </a:p>
          <a:p>
            <a:pPr lvl="0"/>
            <a:endParaRPr lang="cs-CZ" sz="2000" dirty="0"/>
          </a:p>
          <a:p>
            <a:pPr lvl="0"/>
            <a:r>
              <a:rPr lang="cs-CZ" sz="2000" dirty="0"/>
              <a:t>V případě slabých konstrukčních míst navrhnout </a:t>
            </a:r>
            <a:r>
              <a:rPr lang="cs-CZ" sz="2000" dirty="0" smtClean="0"/>
              <a:t>vylepšení</a:t>
            </a:r>
          </a:p>
          <a:p>
            <a:pPr lvl="0"/>
            <a:endParaRPr lang="cs-CZ" sz="2000" dirty="0"/>
          </a:p>
          <a:p>
            <a:pPr lvl="0"/>
            <a:r>
              <a:rPr lang="cs-CZ" sz="2000" dirty="0"/>
              <a:t>Pokud budou výsledky vyhovující vypracovat výkresovou dokumentaci </a:t>
            </a:r>
            <a:endParaRPr lang="cs-CZ" sz="2000" dirty="0" smtClean="0"/>
          </a:p>
          <a:p>
            <a:pPr lvl="0"/>
            <a:endParaRPr lang="cs-CZ" sz="2000" dirty="0"/>
          </a:p>
          <a:p>
            <a:pPr lvl="0"/>
            <a:r>
              <a:rPr lang="cs-CZ" sz="2000" dirty="0"/>
              <a:t>Vytvořit reálný 3D model rámu a nápravy pomocí 3D tiskárny</a:t>
            </a:r>
          </a:p>
        </p:txBody>
      </p:sp>
    </p:spTree>
    <p:extLst>
      <p:ext uri="{BB962C8B-B14F-4D97-AF65-F5344CB8AC3E}">
        <p14:creationId xmlns:p14="http://schemas.microsoft.com/office/powerpoint/2010/main" val="100022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3031" y="609600"/>
            <a:ext cx="9170971" cy="1320800"/>
          </a:xfrm>
        </p:spPr>
        <p:txBody>
          <a:bodyPr>
            <a:normAutofit/>
          </a:bodyPr>
          <a:lstStyle/>
          <a:p>
            <a:r>
              <a:rPr lang="cs-CZ" sz="4000" dirty="0" smtClean="0"/>
              <a:t>Stávající prototyp užitkového vozidla</a:t>
            </a:r>
            <a:endParaRPr lang="cs-CZ" sz="40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9380" y="2567936"/>
            <a:ext cx="5613241" cy="394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14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Konstrukce </a:t>
            </a:r>
            <a:r>
              <a:rPr lang="cs-CZ" sz="4000" dirty="0" smtClean="0"/>
              <a:t>nosného rámu 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Torzo rámu</a:t>
            </a:r>
            <a:endParaRPr lang="cs-CZ" sz="2000" dirty="0" smtClean="0"/>
          </a:p>
          <a:p>
            <a:endParaRPr lang="cs-CZ" sz="2000" dirty="0" smtClean="0"/>
          </a:p>
          <a:p>
            <a:r>
              <a:rPr lang="cs-CZ" sz="2000" dirty="0" smtClean="0"/>
              <a:t>Vrchní část rámu</a:t>
            </a:r>
            <a:endParaRPr lang="cs-CZ" sz="2000" dirty="0" smtClean="0"/>
          </a:p>
          <a:p>
            <a:endParaRPr lang="cs-CZ" sz="2000" dirty="0" smtClean="0"/>
          </a:p>
          <a:p>
            <a:r>
              <a:rPr lang="cs-CZ" sz="2000" dirty="0"/>
              <a:t>N</a:t>
            </a:r>
            <a:r>
              <a:rPr lang="cs-CZ" sz="2000" dirty="0" smtClean="0"/>
              <a:t>áprava</a:t>
            </a:r>
            <a:endParaRPr lang="cs-CZ" sz="2000" dirty="0" smtClean="0"/>
          </a:p>
          <a:p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303220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Torzo rámu</a:t>
            </a:r>
            <a:endParaRPr lang="cs-CZ" sz="4000" dirty="0"/>
          </a:p>
        </p:txBody>
      </p:sp>
      <p:pic>
        <p:nvPicPr>
          <p:cNvPr id="5" name="Obráze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936" y="1557581"/>
            <a:ext cx="7966129" cy="461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34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Vrchní část rámu</a:t>
            </a:r>
            <a:endParaRPr lang="cs-CZ" sz="4000" dirty="0"/>
          </a:p>
        </p:txBody>
      </p:sp>
      <p:pic>
        <p:nvPicPr>
          <p:cNvPr id="5" name="Obráze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982" y="1534332"/>
            <a:ext cx="6966487" cy="407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85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Přední náprava</a:t>
            </a:r>
            <a:endParaRPr lang="cs-CZ" sz="4000" dirty="0"/>
          </a:p>
        </p:txBody>
      </p:sp>
      <p:pic>
        <p:nvPicPr>
          <p:cNvPr id="4" name="Obrázek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773" y="1939946"/>
            <a:ext cx="6662495" cy="372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85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3952</TotalTime>
  <Words>153</Words>
  <Application>Microsoft Office PowerPoint</Application>
  <PresentationFormat>Vlastní</PresentationFormat>
  <Paragraphs>54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Motiv systému Office</vt:lpstr>
      <vt:lpstr>Technická dokumentace užitkového vozidla na elektrický pohon</vt:lpstr>
      <vt:lpstr>Motivace a důvody k řešení problému</vt:lpstr>
      <vt:lpstr>Cíl práce</vt:lpstr>
      <vt:lpstr>Výzkumný problém</vt:lpstr>
      <vt:lpstr>Stávající prototyp užitkového vozidla</vt:lpstr>
      <vt:lpstr>Konstrukce nosného rámu </vt:lpstr>
      <vt:lpstr>Torzo rámu</vt:lpstr>
      <vt:lpstr>Vrchní část rámu</vt:lpstr>
      <vt:lpstr>Přední náprava</vt:lpstr>
      <vt:lpstr>Pevnostní zkouška rámu </vt:lpstr>
      <vt:lpstr>Pevnostní zkouška přední nápravy</vt:lpstr>
      <vt:lpstr>Výkresová dokumentace</vt:lpstr>
      <vt:lpstr>Vytvoření reálného 3D modelu</vt:lpstr>
      <vt:lpstr>Závěrečné shrnutí </vt:lpstr>
      <vt:lpstr>Prezentace aplikace PowerPoint</vt:lpstr>
      <vt:lpstr>   Děkuji za pozornost! 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Inovace a korekce užitkového vozidla na elektrický pohon</dc:title>
  <dc:creator>Tomáš</dc:creator>
  <cp:lastModifiedBy>Kárl</cp:lastModifiedBy>
  <cp:revision>31</cp:revision>
  <dcterms:created xsi:type="dcterms:W3CDTF">2016-06-02T14:39:39Z</dcterms:created>
  <dcterms:modified xsi:type="dcterms:W3CDTF">2017-06-21T19:34:53Z</dcterms:modified>
</cp:coreProperties>
</file>