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2" r:id="rId5"/>
    <p:sldId id="263" r:id="rId6"/>
    <p:sldId id="270" r:id="rId7"/>
    <p:sldId id="268" r:id="rId8"/>
    <p:sldId id="269" r:id="rId9"/>
    <p:sldId id="271" r:id="rId10"/>
    <p:sldId id="266" r:id="rId11"/>
    <p:sldId id="265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24A3-898C-4274-B38D-07F04F8B194B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E2F4-DBC9-4D9D-9BF3-A5450FB49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24A3-898C-4274-B38D-07F04F8B194B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E2F4-DBC9-4D9D-9BF3-A5450FB49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24A3-898C-4274-B38D-07F04F8B194B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E2F4-DBC9-4D9D-9BF3-A5450FB49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24A3-898C-4274-B38D-07F04F8B194B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E2F4-DBC9-4D9D-9BF3-A5450FB49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24A3-898C-4274-B38D-07F04F8B194B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E2F4-DBC9-4D9D-9BF3-A5450FB49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24A3-898C-4274-B38D-07F04F8B194B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E2F4-DBC9-4D9D-9BF3-A5450FB49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24A3-898C-4274-B38D-07F04F8B194B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E2F4-DBC9-4D9D-9BF3-A5450FB49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24A3-898C-4274-B38D-07F04F8B194B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E2F4-DBC9-4D9D-9BF3-A5450FB49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24A3-898C-4274-B38D-07F04F8B194B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E2F4-DBC9-4D9D-9BF3-A5450FB49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24A3-898C-4274-B38D-07F04F8B194B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E2F4-DBC9-4D9D-9BF3-A5450FB49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24A3-898C-4274-B38D-07F04F8B194B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13E2F4-DBC9-4D9D-9BF3-A5450FB497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DC24A3-898C-4274-B38D-07F04F8B194B}" type="datetimeFigureOut">
              <a:rPr lang="cs-CZ" smtClean="0"/>
              <a:pPr/>
              <a:t>21.06.2017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13E2F4-DBC9-4D9D-9BF3-A5450FB497C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2285992"/>
            <a:ext cx="9144000" cy="1785950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cs-CZ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Vysoká škola technická a ekonomická </a:t>
            </a:r>
            <a:br>
              <a:rPr lang="cs-CZ" sz="2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Ústav technicko-technologický </a:t>
            </a:r>
            <a:r>
              <a:rPr lang="cs-CZ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Postup opravy </a:t>
            </a:r>
            <a:br>
              <a:rPr lang="cs-CZ" sz="4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4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vstřikovací formy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771800" y="5286388"/>
            <a:ext cx="63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Autor: Tadeáš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Dědič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Vedoucí práce: doc. Ing. Ján </a:t>
            </a:r>
            <a:r>
              <a:rPr 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Kmec</a:t>
            </a: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Csc</a:t>
            </a: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Oponent bakalářské práce: Ing. Marcel </a:t>
            </a:r>
            <a:r>
              <a:rPr 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Gause</a:t>
            </a: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ázek 4" descr="VSTE-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6710" y="0"/>
            <a:ext cx="1357290" cy="1142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78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Dosažené výsledky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Hlavní část opravené formy detailně</a:t>
            </a:r>
          </a:p>
          <a:p>
            <a:endParaRPr lang="cs-CZ" dirty="0"/>
          </a:p>
        </p:txBody>
      </p:sp>
      <p:pic>
        <p:nvPicPr>
          <p:cNvPr id="8" name="Obrázek 47" descr="DSC_002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2420888"/>
            <a:ext cx="5664692" cy="3376396"/>
          </a:xfrm>
          <a:prstGeom prst="rect">
            <a:avLst/>
          </a:prstGeom>
        </p:spPr>
      </p:pic>
      <p:pic>
        <p:nvPicPr>
          <p:cNvPr id="9" name="Obrázek 8" descr="VSTE-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1440" y="5425440"/>
            <a:ext cx="1432560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Závěrečné shrnutí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Vysoká poptávka po plastových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výliscích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Oprava se povedla podle přání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zákazníka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Použitelnost jako elektroda ve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zdravotnictví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Cena opravy vs. cena nové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formy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Doporučení kalkulace ceny, vhodných strojů</a:t>
            </a:r>
          </a:p>
        </p:txBody>
      </p:sp>
      <p:pic>
        <p:nvPicPr>
          <p:cNvPr id="5" name="Obrázek 4" descr="VSTE-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440" y="5425440"/>
            <a:ext cx="1432560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Děkuji za pozornost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Obrázek 4" descr="VSTE-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440" y="5425440"/>
            <a:ext cx="1432560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Doplňující dotazy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„V diskusi výsledků hovoříte o uspokojivé jakosti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vyjiskřeného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povrchu. Můžete upřesnit, o jakou hodnotu drsnosti se jednalo a jakým způsobem ji můžete porovnat například s předepsanou hodnotou na výkresu?“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Obrázek 4" descr="VSTE-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440" y="5425440"/>
            <a:ext cx="1432560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Drsnost </a:t>
            </a:r>
            <a:r>
              <a:rPr lang="cs-CZ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vyjiskřeného</a:t>
            </a:r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povrchu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Vybraná podle stupnice kvality povrchu pro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elektroerozivní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obrábění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Elektroerozivní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obrábění má vlastní stupnici drsnosti povrchu VDI(</a:t>
            </a:r>
            <a:r>
              <a:rPr lang="cs-CZ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Verein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Deutscher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Ingenieure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vybraná hodnota 28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VDI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Dosažitelná drsnost povrchu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je 2.5 µm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Obrázek 4" descr="VSTE-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440" y="5425440"/>
            <a:ext cx="1432560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Ukázka drsnosti </a:t>
            </a:r>
            <a:r>
              <a:rPr lang="cs-CZ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vyjiskřeného</a:t>
            </a:r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povrchu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988840"/>
            <a:ext cx="6400709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 descr="VSTE-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1440" y="5425440"/>
            <a:ext cx="1432560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Motivace a důvody k řešení daného problému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Užitečnost v oboru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strojírenství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Zjištění co nejvíce informací o vstřikovacích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formách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Zjištění postupů pro opravy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forem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Návrhy oprav vstřikovacích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forem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Pracovní pozice</a:t>
            </a:r>
          </a:p>
        </p:txBody>
      </p:sp>
      <p:pic>
        <p:nvPicPr>
          <p:cNvPr id="5" name="Obrázek 4" descr="VSTE-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440" y="5425440"/>
            <a:ext cx="1432560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Cíl práce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sz="2000" dirty="0" smtClean="0"/>
              <a:t>V</a:t>
            </a:r>
            <a:r>
              <a:rPr lang="cs-CZ" sz="2000" dirty="0" smtClean="0"/>
              <a:t> této práci se budu zabývat opravou vstřikovací formy ve firmě Pokorný </a:t>
            </a:r>
            <a:r>
              <a:rPr lang="cs-CZ" sz="2000" dirty="0" err="1" smtClean="0"/>
              <a:t>Dačice</a:t>
            </a:r>
            <a:r>
              <a:rPr lang="cs-CZ" sz="2000" dirty="0" smtClean="0"/>
              <a:t>. Navrhnu metodu opravy vstřikovací formy na základě analýzy a získaných poznatků. Dále napíši doporučené požadavky pro praxi</a:t>
            </a:r>
            <a:r>
              <a:rPr lang="cs-CZ" sz="2000" dirty="0" smtClean="0"/>
              <a:t>.“</a:t>
            </a:r>
            <a:endParaRPr lang="cs-CZ" sz="2000" dirty="0"/>
          </a:p>
        </p:txBody>
      </p:sp>
      <p:pic>
        <p:nvPicPr>
          <p:cNvPr id="5" name="Obrázek 4" descr="VSTE-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440" y="5425440"/>
            <a:ext cx="1432560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Použité metody – teoretická část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Funkčnost,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použitelnost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Vtokový a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temperační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systém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Vyhazovací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systém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Výhody a nevýhody forem</a:t>
            </a:r>
          </a:p>
          <a:p>
            <a:endParaRPr lang="cs-CZ" dirty="0" smtClean="0"/>
          </a:p>
        </p:txBody>
      </p:sp>
      <p:pic>
        <p:nvPicPr>
          <p:cNvPr id="5" name="Obrázek 4" descr="VSTE-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440" y="5425440"/>
            <a:ext cx="1432560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Použité metody – aplikační část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Popis strojů a zároveň popis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Výběr konkrétních kroků postupu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opravy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Konkrétní oprava – více úkonů na vybraných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strojích</a:t>
            </a:r>
          </a:p>
          <a:p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Finální opravená forma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4" descr="VSTE-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440" y="5425440"/>
            <a:ext cx="1432560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Původní</a:t>
            </a:r>
            <a:r>
              <a:rPr lang="cs-CZ" dirty="0" smtClean="0"/>
              <a:t> forma k opravě</a:t>
            </a:r>
            <a:endParaRPr lang="cs-CZ" dirty="0"/>
          </a:p>
        </p:txBody>
      </p:sp>
      <p:pic>
        <p:nvPicPr>
          <p:cNvPr id="6" name="Obrázek 34" descr="IMG_20170322_10350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5250" y="2852936"/>
            <a:ext cx="3560726" cy="2592288"/>
          </a:xfrm>
          <a:prstGeom prst="rect">
            <a:avLst/>
          </a:prstGeom>
        </p:spPr>
      </p:pic>
      <p:pic>
        <p:nvPicPr>
          <p:cNvPr id="7" name="Obrázek 35" descr="Matrice -původní tvar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8309" y="2838955"/>
            <a:ext cx="3678382" cy="2597727"/>
          </a:xfrm>
          <a:prstGeom prst="rect">
            <a:avLst/>
          </a:prstGeom>
        </p:spPr>
      </p:pic>
      <p:pic>
        <p:nvPicPr>
          <p:cNvPr id="9" name="Obrázek 8" descr="VSTE-log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1440" y="5500702"/>
            <a:ext cx="143256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Vybrané stroje a metody k opravě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Nanesení patřičné vrstvy materiálu pomocí laseru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Frézování na fréze MCV 754 QUICK</a:t>
            </a: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/>
          </a:p>
        </p:txBody>
      </p:sp>
      <p:pic>
        <p:nvPicPr>
          <p:cNvPr id="5" name="Obrázek 36" descr="IMG_20170330_1456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3000372"/>
            <a:ext cx="3860525" cy="2895600"/>
          </a:xfrm>
          <a:prstGeom prst="rect">
            <a:avLst/>
          </a:prstGeom>
        </p:spPr>
      </p:pic>
      <p:pic>
        <p:nvPicPr>
          <p:cNvPr id="6" name="Obrázek 40" descr="IMG_20170418_11492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9190" y="3000372"/>
            <a:ext cx="3845455" cy="2902153"/>
          </a:xfrm>
          <a:prstGeom prst="rect">
            <a:avLst/>
          </a:prstGeom>
        </p:spPr>
      </p:pic>
      <p:pic>
        <p:nvPicPr>
          <p:cNvPr id="8" name="Obrázek 7" descr="VSTE-log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8148" y="5929330"/>
            <a:ext cx="1285852" cy="92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Vybrané stroje a metody k opravě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Elektroerozivní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hloubení na stroji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Erotech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Basic 400 pomocí dvou elektrod</a:t>
            </a:r>
          </a:p>
          <a:p>
            <a:endParaRPr lang="cs-CZ" dirty="0"/>
          </a:p>
        </p:txBody>
      </p:sp>
      <p:pic>
        <p:nvPicPr>
          <p:cNvPr id="6" name="Obrázek 46" descr="DSC_002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56" y="2786058"/>
            <a:ext cx="5330190" cy="2998445"/>
          </a:xfrm>
          <a:prstGeom prst="rect">
            <a:avLst/>
          </a:prstGeom>
        </p:spPr>
      </p:pic>
      <p:pic>
        <p:nvPicPr>
          <p:cNvPr id="8" name="Obrázek 7" descr="VSTE-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1440" y="5425440"/>
            <a:ext cx="1432560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Finální opravená forma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Obrázek 48" descr="DSC_002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1443"/>
            <a:ext cx="4038600" cy="2272752"/>
          </a:xfrm>
          <a:prstGeom prst="rect">
            <a:avLst/>
          </a:prstGeom>
        </p:spPr>
      </p:pic>
      <p:pic>
        <p:nvPicPr>
          <p:cNvPr id="8" name="Obrázek 29" descr="Matrice-upravený tvar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996952"/>
            <a:ext cx="3746423" cy="2304256"/>
          </a:xfrm>
          <a:prstGeom prst="rect">
            <a:avLst/>
          </a:prstGeom>
        </p:spPr>
      </p:pic>
      <p:pic>
        <p:nvPicPr>
          <p:cNvPr id="6" name="Obrázek 5" descr="VSTE-log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1440" y="5425440"/>
            <a:ext cx="1432560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255</Words>
  <Application>Microsoft Office PowerPoint</Application>
  <PresentationFormat>Předvádění na obrazovce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Tok</vt:lpstr>
      <vt:lpstr>        Vysoká škola technická a ekonomická  Ústav technicko-technologický   Postup opravy  vstřikovací formy</vt:lpstr>
      <vt:lpstr>Motivace a důvody k řešení daného problému</vt:lpstr>
      <vt:lpstr>Cíl práce</vt:lpstr>
      <vt:lpstr>Použité metody – teoretická část</vt:lpstr>
      <vt:lpstr>Použité metody – aplikační část</vt:lpstr>
      <vt:lpstr>Původní forma k opravě</vt:lpstr>
      <vt:lpstr>Vybrané stroje a metody k opravě</vt:lpstr>
      <vt:lpstr>Vybrané stroje a metody k opravě</vt:lpstr>
      <vt:lpstr>Finální opravená forma</vt:lpstr>
      <vt:lpstr>Dosažené výsledky</vt:lpstr>
      <vt:lpstr>Závěrečné shrnutí</vt:lpstr>
      <vt:lpstr>Děkuji za pozornost</vt:lpstr>
      <vt:lpstr>Doplňující dotazy</vt:lpstr>
      <vt:lpstr>Drsnost vyjiskřeného povrchu</vt:lpstr>
      <vt:lpstr>Ukázka drsnosti vyjiskřeného povrchu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 v Českých Budějovicích   Bakalářská práce</dc:title>
  <dc:creator>Tadeáš Dědič</dc:creator>
  <cp:lastModifiedBy>Tadeáš Dědič</cp:lastModifiedBy>
  <cp:revision>53</cp:revision>
  <dcterms:created xsi:type="dcterms:W3CDTF">2017-06-20T15:49:51Z</dcterms:created>
  <dcterms:modified xsi:type="dcterms:W3CDTF">2017-06-21T19:10:41Z</dcterms:modified>
</cp:coreProperties>
</file>