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2"/>
  </p:notesMasterIdLst>
  <p:sldIdLst>
    <p:sldId id="256" r:id="rId2"/>
    <p:sldId id="265" r:id="rId3"/>
    <p:sldId id="266" r:id="rId4"/>
    <p:sldId id="258" r:id="rId5"/>
    <p:sldId id="259" r:id="rId6"/>
    <p:sldId id="260" r:id="rId7"/>
    <p:sldId id="267" r:id="rId8"/>
    <p:sldId id="261" r:id="rId9"/>
    <p:sldId id="268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uzík" initials="Z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6237" autoAdjust="0"/>
  </p:normalViewPr>
  <p:slideViewPr>
    <p:cSldViewPr>
      <p:cViewPr>
        <p:scale>
          <a:sx n="70" d="100"/>
          <a:sy n="70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2694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F58CB-B831-4761-AB4F-3730F9AF5166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6574C-9811-41CB-B7F4-97A5CAE1C5A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5860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6574C-9811-41CB-B7F4-97A5CAE1C5AB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26645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19D0-1A63-4832-8748-F2AE1C67B3AF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905-DF39-4C01-9161-08A10FA89E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19D0-1A63-4832-8748-F2AE1C67B3AF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905-DF39-4C01-9161-08A10FA89E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19D0-1A63-4832-8748-F2AE1C67B3AF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905-DF39-4C01-9161-08A10FA89E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19D0-1A63-4832-8748-F2AE1C67B3AF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905-DF39-4C01-9161-08A10FA89E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19D0-1A63-4832-8748-F2AE1C67B3AF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905-DF39-4C01-9161-08A10FA89E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19D0-1A63-4832-8748-F2AE1C67B3AF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905-DF39-4C01-9161-08A10FA89E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19D0-1A63-4832-8748-F2AE1C67B3AF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905-DF39-4C01-9161-08A10FA89E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19D0-1A63-4832-8748-F2AE1C67B3AF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905-DF39-4C01-9161-08A10FA89E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19D0-1A63-4832-8748-F2AE1C67B3AF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905-DF39-4C01-9161-08A10FA89E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19D0-1A63-4832-8748-F2AE1C67B3AF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905-DF39-4C01-9161-08A10FA89E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19D0-1A63-4832-8748-F2AE1C67B3AF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E858905-DF39-4C01-9161-08A10FA89E9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5519D0-1A63-4832-8748-F2AE1C67B3AF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858905-DF39-4C01-9161-08A10FA89E92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1700808"/>
            <a:ext cx="7543800" cy="2808312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Možnosti aplikace zinkování jako protikorozní ochrany v strojírenském průmyslu</a:t>
            </a:r>
            <a:r>
              <a:rPr lang="cs-CZ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cs-CZ"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4437112"/>
            <a:ext cx="7272808" cy="1872208"/>
          </a:xfrm>
        </p:spPr>
        <p:txBody>
          <a:bodyPr/>
          <a:lstStyle/>
          <a:p>
            <a:pPr algn="l"/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práce:      David Kozák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 práce:  Ing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Monika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Karková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Ph.D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Oponent práce: Ing. Martin Podařil,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Ph.D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48680"/>
            <a:ext cx="5989637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4006228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Děkuji Vám za pozornost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06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Motivace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Výzkumný problém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Metodika práce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Dosažené výsledky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</a:p>
        </p:txBody>
      </p:sp>
    </p:spTree>
    <p:extLst>
      <p:ext uri="{BB962C8B-B14F-4D97-AF65-F5344CB8AC3E}">
        <p14:creationId xmlns="" xmlns:p14="http://schemas.microsoft.com/office/powerpoint/2010/main" val="223511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440160"/>
          </a:xfrm>
        </p:spPr>
        <p:txBody>
          <a:bodyPr>
            <a:noAutofit/>
          </a:bodyPr>
          <a:lstStyle/>
          <a:p>
            <a:r>
              <a:rPr lang="cs-CZ" altLang="cs-CZ" sz="4000" dirty="0"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</a:t>
            </a:r>
            <a:r>
              <a:rPr lang="cs-CZ" alt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tématu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564904"/>
            <a:ext cx="8229600" cy="45720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Rozšíření znalostí protikorozní ochrany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Použití technologie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praxi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Možnost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být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 procesu výroby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Zkušenost s měřením vzorků v laboratořích</a:t>
            </a:r>
          </a:p>
          <a:p>
            <a:endParaRPr lang="cs-CZ" sz="3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67798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6531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řiblížit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téma koroze a protikorozní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ochrany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Zabývat se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technologií galvanického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žárového zinkování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Realizovat laboratorní měření u vybraných vzorků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Porovnat jednotlivé technologie galvanického a žárového zinkování, určit vhodnost jejich použití v průmyslu</a:t>
            </a:r>
          </a:p>
          <a:p>
            <a:endParaRPr lang="cs-CZ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25409085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Výzkumný problém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204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Přímé zaměření na technologie zinkování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Měření pokovených vzorků, vyhodnocení jednotlivých povrchů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Obohacení oblasti protikorozní ochrany resp.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galvanického </a:t>
            </a:r>
            <a:r>
              <a:rPr lang="cs-CZ" sz="240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400" smtClean="0">
                <a:latin typeface="Arial" panose="020B0604020202020204" pitchFamily="34" charset="0"/>
                <a:cs typeface="Arial" panose="020B0604020202020204" pitchFamily="34" charset="0"/>
              </a:rPr>
              <a:t>žárového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zinkování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44522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Metodika práce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5112568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Vizuální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kontrola přímá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Vizuální kontrola nepřímá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Zkouška drsnosti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povrhu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povlakové vrstvy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Zkouška tloušťky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povlakové vrstvy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9084686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Dosažené výsledky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351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Přiblíženo téma koroze a technologie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galvanického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žárového zinkování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Přesné stanovení výrobních postupů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ýsledky provedených zkoušek u galvanicky a žárově zinkovaných vzorků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yhodnocení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vhodnost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použití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jednotlivých technologií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2964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Galvanicky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zinkované vzorky  –  menší drsnost povlakové vrstvy -&gt; lepší estetický vzhled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Snadná regulace tloušťky povlakové vrstvy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Vhodnost použití -&gt; méně agresivní prostředí, vnitřní prostory, tam kde je kladen důraz na estetiku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073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620688"/>
            <a:ext cx="8229600" cy="8340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Žárově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zinkované vzorky – větší drsnost povlakové vrstvy -&gt; horší estetický vzhled -&gt; lepší korozní odolnost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Dvojí spojení povlakové vrstvy s podkladovým materiálem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Vhodnost použití -&gt; agresivní prostředí, venkovní prostory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Námět pro další práci: zkoušky sloužící k simulaci korozního prostředí a mechanického namáhání</a:t>
            </a:r>
          </a:p>
          <a:p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1083</TotalTime>
  <Words>262</Words>
  <Application>Microsoft Office PowerPoint</Application>
  <PresentationFormat>Předvádění na obrazovce (4:3)</PresentationFormat>
  <Paragraphs>49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Možnosti aplikace zinkování jako protikorozní ochrany v strojírenském průmyslu </vt:lpstr>
      <vt:lpstr>Obsah</vt:lpstr>
      <vt:lpstr>Motivace a důvody k řešení daného tématu</vt:lpstr>
      <vt:lpstr>Cíl práce</vt:lpstr>
      <vt:lpstr>Výzkumný problém</vt:lpstr>
      <vt:lpstr>Metodika práce</vt:lpstr>
      <vt:lpstr>Dosažené výsledky</vt:lpstr>
      <vt:lpstr>Závěr</vt:lpstr>
      <vt:lpstr>Snímek 9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Souvislost mezi emoční inteligencí a partnerskou spokojeností</dc:title>
  <dc:creator>Zuzík</dc:creator>
  <cp:lastModifiedBy>Dovínečínečíček</cp:lastModifiedBy>
  <cp:revision>91</cp:revision>
  <dcterms:created xsi:type="dcterms:W3CDTF">2015-03-05T16:09:38Z</dcterms:created>
  <dcterms:modified xsi:type="dcterms:W3CDTF">2017-06-21T13:24:09Z</dcterms:modified>
</cp:coreProperties>
</file>