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8" r:id="rId9"/>
    <p:sldId id="267" r:id="rId10"/>
    <p:sldId id="263" r:id="rId11"/>
    <p:sldId id="264" r:id="rId12"/>
    <p:sldId id="269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89" autoAdjust="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7D325-E5C9-4040-9F3E-8FCFAD50B35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BBD80-9DF7-4B81-9C55-276049DB3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6726C-D496-4278-9C34-DFFEF39C0316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736" y="5085184"/>
            <a:ext cx="1755263" cy="17728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4310" y="1004"/>
            <a:ext cx="9144000" cy="1928826"/>
          </a:xfrm>
        </p:spPr>
        <p:txBody>
          <a:bodyPr>
            <a:noAutofit/>
          </a:bodyPr>
          <a:lstStyle/>
          <a:p>
            <a:r>
              <a:rPr lang="cs-CZ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</a:t>
            </a:r>
            <a:br>
              <a:rPr lang="cs-CZ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 ekonomická</a:t>
            </a:r>
            <a:br>
              <a:rPr lang="cs-C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Ústav </a:t>
            </a:r>
            <a:r>
              <a:rPr lang="cs-CZ" sz="20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technicko-technologický</a:t>
            </a:r>
            <a:endParaRPr lang="cs-CZ" sz="20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229200"/>
            <a:ext cx="4896544" cy="103749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cs-CZ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Autor práce: Simon Kostadinov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Vedoucí práce: Ing. Martin Podařil, PhD.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Oponent práce: Ing. Ján Majerník, PhD.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01109" y="2492896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Návrh a konstrukce vtokového systému tlakové licí formy pro sériovou výrobu součástky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79512" y="6378638"/>
            <a:ext cx="640080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České</a:t>
            </a:r>
            <a:r>
              <a:rPr kumimoji="0" lang="cs-CZ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kumimoji="0" lang="cs-CZ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udějovice</a:t>
            </a:r>
            <a:r>
              <a:rPr kumimoji="0" lang="cs-CZ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červen 2017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736" y="5085184"/>
            <a:ext cx="1755263" cy="1772816"/>
          </a:xfrm>
          <a:prstGeom prst="rect">
            <a:avLst/>
          </a:prstGeom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 a přínos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Vytvořený vtokový systém tlakové licí formy</a:t>
            </a:r>
            <a:endParaRPr lang="pl-PL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Simulace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Nekonvenční řešení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Možné vylepšení systému Inventor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Závěrečné shrnutí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Návrhy opatření byly stanoveny 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Cíl práce byl splněn</a:t>
            </a:r>
          </a:p>
        </p:txBody>
      </p:sp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5076675"/>
            <a:ext cx="1763688" cy="17813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.jpg">
            <a:extLst>
              <a:ext uri="{FF2B5EF4-FFF2-40B4-BE49-F238E27FC236}">
                <a16:creationId xmlns:a16="http://schemas.microsoft.com/office/drawing/2014/main" id="{08942B69-7FCA-4A92-8AD5-27AF132A6D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5076675"/>
            <a:ext cx="1763688" cy="178132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C350342-56C3-4D77-9644-9A066B19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1182"/>
            <a:ext cx="8229600" cy="1143000"/>
          </a:xfrm>
        </p:spPr>
        <p:txBody>
          <a:bodyPr/>
          <a:lstStyle/>
          <a:p>
            <a:r>
              <a:rPr lang="cs-CZ" dirty="0"/>
              <a:t> Otázky od vedoucího a oponenta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5F40F7-E5F7-4C0C-8691-4446B1EC0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931" y="126876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Bližšie</a:t>
            </a:r>
            <a:r>
              <a:rPr lang="cs-CZ" dirty="0"/>
              <a:t> </a:t>
            </a:r>
            <a:r>
              <a:rPr lang="cs-CZ" dirty="0" err="1"/>
              <a:t>špecifikujte</a:t>
            </a:r>
            <a:r>
              <a:rPr lang="cs-CZ" dirty="0"/>
              <a:t> </a:t>
            </a:r>
            <a:r>
              <a:rPr lang="cs-CZ" dirty="0" err="1"/>
              <a:t>prínos</a:t>
            </a:r>
            <a:r>
              <a:rPr lang="cs-CZ" dirty="0"/>
              <a:t> práce a Vaše </a:t>
            </a:r>
            <a:r>
              <a:rPr lang="cs-CZ" dirty="0" err="1"/>
              <a:t>odporúčania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prax</a:t>
            </a:r>
            <a:r>
              <a:rPr lang="cs-CZ" dirty="0"/>
              <a:t>.</a:t>
            </a:r>
          </a:p>
          <a:p>
            <a:r>
              <a:rPr lang="cs-CZ" dirty="0"/>
              <a:t>V práci je použité </a:t>
            </a:r>
            <a:r>
              <a:rPr lang="cs-CZ" dirty="0" err="1"/>
              <a:t>neštandardné</a:t>
            </a:r>
            <a:r>
              <a:rPr lang="cs-CZ" dirty="0"/>
              <a:t> </a:t>
            </a:r>
            <a:r>
              <a:rPr lang="cs-CZ" dirty="0" err="1"/>
              <a:t>pripojenie</a:t>
            </a:r>
            <a:r>
              <a:rPr lang="cs-CZ" dirty="0"/>
              <a:t> vtokového </a:t>
            </a:r>
            <a:r>
              <a:rPr lang="cs-CZ" dirty="0" err="1"/>
              <a:t>zárezu</a:t>
            </a:r>
            <a:r>
              <a:rPr lang="cs-CZ" dirty="0"/>
              <a:t> k </a:t>
            </a:r>
            <a:r>
              <a:rPr lang="cs-CZ" dirty="0" err="1"/>
              <a:t>odliatku</a:t>
            </a:r>
            <a:r>
              <a:rPr lang="cs-CZ" dirty="0"/>
              <a:t>. Viete </a:t>
            </a:r>
            <a:r>
              <a:rPr lang="cs-CZ" dirty="0" err="1"/>
              <a:t>vysvetliť</a:t>
            </a:r>
            <a:r>
              <a:rPr lang="cs-CZ" dirty="0"/>
              <a:t>, na základe </a:t>
            </a:r>
            <a:r>
              <a:rPr lang="cs-CZ" dirty="0" err="1"/>
              <a:t>čoho</a:t>
            </a:r>
            <a:r>
              <a:rPr lang="cs-CZ" dirty="0"/>
              <a:t> </a:t>
            </a:r>
            <a:r>
              <a:rPr lang="cs-CZ" dirty="0" err="1"/>
              <a:t>ste</a:t>
            </a:r>
            <a:r>
              <a:rPr lang="cs-CZ" dirty="0"/>
              <a:t> zvolili </a:t>
            </a:r>
            <a:r>
              <a:rPr lang="cs-CZ" dirty="0" err="1"/>
              <a:t>práve</a:t>
            </a:r>
            <a:r>
              <a:rPr lang="cs-CZ" dirty="0"/>
              <a:t> </a:t>
            </a:r>
            <a:r>
              <a:rPr lang="cs-CZ" dirty="0" err="1"/>
              <a:t>takéto</a:t>
            </a:r>
            <a:r>
              <a:rPr lang="cs-CZ" dirty="0"/>
              <a:t> </a:t>
            </a:r>
            <a:r>
              <a:rPr lang="cs-CZ" dirty="0" err="1"/>
              <a:t>konštrukčné</a:t>
            </a:r>
            <a:r>
              <a:rPr lang="cs-CZ" dirty="0"/>
              <a:t> </a:t>
            </a:r>
            <a:r>
              <a:rPr lang="cs-CZ" dirty="0" err="1"/>
              <a:t>riešenie</a:t>
            </a:r>
            <a:r>
              <a:rPr lang="cs-CZ" dirty="0"/>
              <a:t> </a:t>
            </a:r>
            <a:r>
              <a:rPr lang="cs-CZ" dirty="0" err="1"/>
              <a:t>pripojenia</a:t>
            </a:r>
            <a:r>
              <a:rPr lang="cs-CZ" dirty="0"/>
              <a:t> </a:t>
            </a:r>
            <a:r>
              <a:rPr lang="cs-CZ" dirty="0" err="1"/>
              <a:t>odliatku</a:t>
            </a:r>
            <a:r>
              <a:rPr lang="cs-CZ" dirty="0"/>
              <a:t> ku </a:t>
            </a:r>
            <a:r>
              <a:rPr lang="cs-CZ" dirty="0" err="1"/>
              <a:t>vtokovej</a:t>
            </a:r>
            <a:r>
              <a:rPr lang="cs-CZ" dirty="0"/>
              <a:t> </a:t>
            </a:r>
            <a:r>
              <a:rPr lang="cs-CZ" dirty="0" err="1"/>
              <a:t>sústave</a:t>
            </a:r>
            <a:r>
              <a:rPr lang="cs-CZ" dirty="0"/>
              <a:t>? </a:t>
            </a:r>
          </a:p>
          <a:p>
            <a:r>
              <a:rPr lang="cs-CZ" dirty="0"/>
              <a:t>Viete na </a:t>
            </a:r>
            <a:r>
              <a:rPr lang="cs-CZ" dirty="0" err="1"/>
              <a:t>Vašom</a:t>
            </a:r>
            <a:r>
              <a:rPr lang="cs-CZ" dirty="0"/>
              <a:t> </a:t>
            </a:r>
            <a:r>
              <a:rPr lang="cs-CZ" dirty="0" err="1"/>
              <a:t>odliatku</a:t>
            </a:r>
            <a:r>
              <a:rPr lang="cs-CZ" dirty="0"/>
              <a:t> </a:t>
            </a:r>
            <a:r>
              <a:rPr lang="cs-CZ" dirty="0" err="1"/>
              <a:t>predviesť</a:t>
            </a:r>
            <a:r>
              <a:rPr lang="cs-CZ" dirty="0"/>
              <a:t> </a:t>
            </a:r>
            <a:r>
              <a:rPr lang="cs-CZ" dirty="0" err="1"/>
              <a:t>konvenčné</a:t>
            </a:r>
            <a:r>
              <a:rPr lang="cs-CZ" dirty="0"/>
              <a:t> </a:t>
            </a:r>
            <a:r>
              <a:rPr lang="cs-CZ" dirty="0" err="1"/>
              <a:t>konštrukčné</a:t>
            </a:r>
            <a:r>
              <a:rPr lang="cs-CZ" dirty="0"/>
              <a:t> </a:t>
            </a:r>
            <a:r>
              <a:rPr lang="cs-CZ" dirty="0" err="1"/>
              <a:t>riešenie</a:t>
            </a:r>
            <a:r>
              <a:rPr lang="cs-CZ" dirty="0"/>
              <a:t> </a:t>
            </a:r>
            <a:r>
              <a:rPr lang="cs-CZ" dirty="0" err="1"/>
              <a:t>pripojenia</a:t>
            </a:r>
            <a:r>
              <a:rPr lang="cs-CZ" dirty="0"/>
              <a:t> na vtokový </a:t>
            </a:r>
            <a:r>
              <a:rPr lang="cs-CZ" dirty="0" err="1"/>
              <a:t>zárez</a:t>
            </a:r>
            <a:r>
              <a:rPr lang="cs-CZ" dirty="0"/>
              <a:t>? Čím </a:t>
            </a:r>
            <a:r>
              <a:rPr lang="cs-CZ" dirty="0" err="1"/>
              <a:t>čím</a:t>
            </a:r>
            <a:r>
              <a:rPr lang="cs-CZ" dirty="0"/>
              <a:t> by bolo </a:t>
            </a:r>
            <a:r>
              <a:rPr lang="cs-CZ" dirty="0" err="1"/>
              <a:t>podmienené</a:t>
            </a:r>
            <a:r>
              <a:rPr lang="cs-CZ" dirty="0"/>
              <a:t> a limitované? </a:t>
            </a:r>
          </a:p>
        </p:txBody>
      </p:sp>
    </p:spTree>
    <p:extLst>
      <p:ext uri="{BB962C8B-B14F-4D97-AF65-F5344CB8AC3E}">
        <p14:creationId xmlns:p14="http://schemas.microsoft.com/office/powerpoint/2010/main" val="1727649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Děkuji za pozornost</a:t>
            </a:r>
          </a:p>
        </p:txBody>
      </p:sp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5076675"/>
            <a:ext cx="1763688" cy="17813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Obsah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Motivace a důvody k řešení daného problému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Výzkumný problém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Použité metody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 a přínos práce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Dotazy od vedoucího a oponenta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Závěrečné shrnutí</a:t>
            </a:r>
          </a:p>
        </p:txBody>
      </p:sp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5076675"/>
            <a:ext cx="1763688" cy="17813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Motivace a důvody k řešení daného problému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Zajímavost tématu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Dostupnost informací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Celkový proces</a:t>
            </a:r>
          </a:p>
        </p:txBody>
      </p:sp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736" y="5085184"/>
            <a:ext cx="1755263" cy="17728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5076674"/>
            <a:ext cx="1763688" cy="1781325"/>
          </a:xfrm>
          <a:prstGeom prst="rect">
            <a:avLst/>
          </a:prstGeom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Vytvořit vtokový systém tlakové licí formy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Využít výpočty a systémy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Aplikovat v simulaci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Výzkumný problém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Vytvořit vtokový systém pro součástku uvedenou ve výkresové dokumentaci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Aplikovat výpočty, 3D modelování, simulační programy</a:t>
            </a:r>
          </a:p>
        </p:txBody>
      </p:sp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736" y="5085184"/>
            <a:ext cx="1755263" cy="17728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Použité metody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Výpočetní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Rychlost, průtok, přetoky, rozměry vtokových kanálů, typ proudění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Modelovací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Náčrt, vysunutí, zrcadlení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Simulační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Vstupní hodnoty, časy, průběh tuhnutí</a:t>
            </a:r>
          </a:p>
        </p:txBody>
      </p:sp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5076675"/>
            <a:ext cx="1763688" cy="17813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5076674"/>
            <a:ext cx="1763688" cy="1781325"/>
          </a:xfrm>
          <a:prstGeom prst="rect">
            <a:avLst/>
          </a:prstGeom>
        </p:spPr>
      </p:pic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4398DD2-C103-43CD-88D0-962FB039326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547664" y="841850"/>
            <a:ext cx="6283679" cy="42348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2146226-1F96-4CD1-90DD-C2953ECCB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476672"/>
            <a:ext cx="4500929" cy="5604810"/>
          </a:xfrm>
          <a:prstGeom prst="rect">
            <a:avLst/>
          </a:prstGeom>
        </p:spPr>
      </p:pic>
      <p:pic>
        <p:nvPicPr>
          <p:cNvPr id="6" name="Obrázek 5" descr="logo.jpg">
            <a:extLst>
              <a:ext uri="{FF2B5EF4-FFF2-40B4-BE49-F238E27FC236}">
                <a16:creationId xmlns:a16="http://schemas.microsoft.com/office/drawing/2014/main" id="{48EDED51-E850-469A-94BD-33EA1077F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5076674"/>
            <a:ext cx="1763688" cy="17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845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A38F866-2A40-4415-AD45-36247E58E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5410944" cy="314884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66E1018-8F39-4866-BF6B-D62D7B287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324226"/>
            <a:ext cx="5256584" cy="3155652"/>
          </a:xfrm>
          <a:prstGeom prst="rect">
            <a:avLst/>
          </a:prstGeom>
        </p:spPr>
      </p:pic>
      <p:pic>
        <p:nvPicPr>
          <p:cNvPr id="7" name="Obrázek 6" descr="logo.jpg">
            <a:extLst>
              <a:ext uri="{FF2B5EF4-FFF2-40B4-BE49-F238E27FC236}">
                <a16:creationId xmlns:a16="http://schemas.microsoft.com/office/drawing/2014/main" id="{3CBF85A5-2F20-4827-951A-CB49F8D3D1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0312" y="5076674"/>
            <a:ext cx="1763688" cy="17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40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</TotalTime>
  <Words>255</Words>
  <Application>Microsoft Office PowerPoint</Application>
  <PresentationFormat>Předvádění na obrazovce (4:3)</PresentationFormat>
  <Paragraphs>55</Paragraphs>
  <Slides>13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Tahoma</vt:lpstr>
      <vt:lpstr>Motiv sady Office</vt:lpstr>
      <vt:lpstr>Vysoká škola technická  a ekonomická Ústav technicko-technologický</vt:lpstr>
      <vt:lpstr>Obsah prezentace</vt:lpstr>
      <vt:lpstr>Motivace a důvody k řešení daného problému</vt:lpstr>
      <vt:lpstr>Cíl práce</vt:lpstr>
      <vt:lpstr>Výzkumný problém</vt:lpstr>
      <vt:lpstr>Použité metody</vt:lpstr>
      <vt:lpstr>Prezentace aplikace PowerPoint</vt:lpstr>
      <vt:lpstr>Prezentace aplikace PowerPoint</vt:lpstr>
      <vt:lpstr>Prezentace aplikace PowerPoint</vt:lpstr>
      <vt:lpstr>Dosažené výsledky a přínos práce</vt:lpstr>
      <vt:lpstr>Závěrečné shrnutí</vt:lpstr>
      <vt:lpstr> Otázky od vedoucího a oponenta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</dc:creator>
  <cp:lastModifiedBy>Simon Kostadinov</cp:lastModifiedBy>
  <cp:revision>41</cp:revision>
  <dcterms:created xsi:type="dcterms:W3CDTF">2017-06-17T07:02:16Z</dcterms:created>
  <dcterms:modified xsi:type="dcterms:W3CDTF">2017-06-20T17:18:44Z</dcterms:modified>
</cp:coreProperties>
</file>