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71" r:id="rId11"/>
    <p:sldId id="272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02795C-1DD0-48EA-AB7F-B5542612940D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70"/>
            <p14:sldId id="265"/>
            <p14:sldId id="271"/>
            <p14:sldId id="272"/>
            <p14:sldId id="266"/>
            <p14:sldId id="267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Novák" initials="MN" lastIdx="1" clrIdx="0">
    <p:extLst>
      <p:ext uri="{19B8F6BF-5375-455C-9EA6-DF929625EA0E}">
        <p15:presenceInfo xmlns:p15="http://schemas.microsoft.com/office/powerpoint/2012/main" userId="ae5c637fca88dd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9B01D-2153-487B-9EA5-8D3735646531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D121-C394-4C7D-B52F-6AB5A46CA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6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D121-C394-4C7D-B52F-6AB5A46CA41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53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D121-C394-4C7D-B52F-6AB5A46CA41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22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272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6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0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77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5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2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91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475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11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03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9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0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78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3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F8A8DAC-EAEF-49C1-A83F-9F14D6D83B06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EED8A35-0D67-40AB-BC9D-929D240BF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0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Budějovicích</a:t>
            </a:r>
            <a:b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technicko-technologický </a:t>
            </a: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NOVOSTAVBA OBJEKTU S NÍZKOU SPOTŘEBOU ENERGIE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55788" y="4717999"/>
            <a:ext cx="10514012" cy="1501826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bakalářské práce:				Martin Novák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bakalářské práce:			Ing. Michal Kraus, Ph.D.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bakalářské práce:			Ing. et Ing. Petra Nováková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České Budějovice, červen 2017 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8" y="1303337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Dispoziční řešení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19999" y="1690688"/>
            <a:ext cx="102338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Řez A-A´</a:t>
            </a: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968" y="1690688"/>
            <a:ext cx="6773863" cy="494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7731" y="6596390"/>
            <a:ext cx="148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vlastní tvorba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17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Dispoziční řešení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589197"/>
            <a:ext cx="10233800" cy="4351338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pohledy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842" y="1589197"/>
            <a:ext cx="7250113" cy="4984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0317" y="6574166"/>
            <a:ext cx="148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vlastní tvorba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020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8576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navrhovaného objektu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19224"/>
            <a:ext cx="11557000" cy="56546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TEPLO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Obvodová stěna – U = 0,16 W/m</a:t>
            </a:r>
            <a:r>
              <a:rPr lang="cs-CZ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&lt; U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pas,20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0,18-0,12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Střecha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= 0,13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&lt; U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pas,20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0,15-0,10 W/m</a:t>
            </a:r>
            <a:r>
              <a:rPr lang="cs-CZ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Strop podkroví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U = 0,13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&lt; U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pas,20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0,15-0,10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Podlaha na terénu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U = 0,15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&lt; U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pas,20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0,22-0,15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- pokles dotykové teploty ∆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7,38°C &gt; 6,9°C (IV. Studené)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Průměrný součinitel prostupu tepla budovy – U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0,20 W/m</a:t>
            </a:r>
            <a:r>
              <a:rPr lang="cs-CZ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&lt; U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em,max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0,22 W/m</a:t>
            </a:r>
            <a:r>
              <a:rPr lang="cs-CZ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Měrná potřeba tepla na vytápění – E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20 kWh/(m</a:t>
            </a:r>
            <a:r>
              <a:rPr lang="cs-CZ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≤ E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A,max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20 kWh/(m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Měrná neobnovitelná primární energie – E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kWh/(m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 E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pN, A, max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60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kWh/(m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objektu ve stupni „Projekt pro stavební povolení“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Provedení tepelně – technických výpočtů</a:t>
            </a:r>
          </a:p>
          <a:p>
            <a:pPr lvl="1">
              <a:lnSpc>
                <a:spcPct val="150000"/>
              </a:lnSpc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TNI 73 0329 (2010) – RD 20P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vaši pozornost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 Novák </a:t>
            </a:r>
          </a:p>
          <a:p>
            <a:pPr algn="ctr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12558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00" y="200025"/>
            <a:ext cx="10515600" cy="1325563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Reakce na doplňující otázky bakalářské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00" y="1381125"/>
            <a:ext cx="11732400" cy="53371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Jaká je současná situace v oblasti dotací či finančních příspěvků na výstavbu energeticky úsporných budov? Bylo by možné využít některou z forem dotací na navrhovaný objekt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Navržená skladba podlahy na terénu nevyhoví požadavku ČSN 730540-2 (2011) na pokles dotykové teploty. Jaká opatření autor navrhuje? 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máte ze statického hlediska vyřešené schodiště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máte promyšlený detail u soklu, aby se na něm nedržela voda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Přemýšlel jste o umístění záchytného systému na střechu nebo jiném způsobu jak se zajistit proti pádu při údržbě komínového tělesa a solárních panelů? 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Jaký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požadavek na výšku vyvedení hydroizolace nad terén? Kolik je tato vzdálenost ve Va- šem řezu? 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Řěšil jste minimální vzdálenost nebo odizolování komínového tělesa a krbu od dřevěných prvků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Máte promyšleno kde budete mít umístěnou akumulační nádrž a kudy povede vývod z digestoře? 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jakého důvodu jste zvolil tento konstrukční systém dřevostavby? Jaké znáte jiné systémy dřevostaveb? Dřevostavba přináší řadu výhod jako je např. rychlost výstavby a minimum mokrých procesů, uvažoval jste nad tím během návrhu Vašeho objektu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potřeba mít ve Vašem případě zateplený podhled i konstrukci střechy?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daného problému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Části bakalářské práce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Údaje o objektu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Dispoziční řešení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navrhovaného objektu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 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Reakce na slabé stránky bakalářské práce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5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daného problému 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Aktuálnost tématu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Osobní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zájem o technologie nízkoenergetických a pasivních budov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bakalářské práce je návrh konkrétního architektonického a stavebně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konstrukčního řešení objektu s nízkou spotřebou energie. Předpokládá se architektonická a stavebně konstrukční studie spolu s výkresovou dokumentací ve stupni „Projekt pro stavební povolení. Nezbytnou částí bakalářské práce je vyhodnocení a posouzení tepelně – technických charakteristik navržených konstrukcí i budovy jako celku. </a:t>
            </a:r>
          </a:p>
        </p:txBody>
      </p:sp>
    </p:spTree>
    <p:extLst>
      <p:ext uri="{BB962C8B-B14F-4D97-AF65-F5344CB8AC3E}">
        <p14:creationId xmlns:p14="http://schemas.microsoft.com/office/powerpoint/2010/main" val="27123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Části bakalářské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Textová část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teoreticko-metodologická část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 a diskuse výsledků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Výkresová část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Tepelně-tecnické výpočty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Architektonická studie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Dokumentace pro stavební povolení (DSP)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shromažďování informací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odborné publikace, normy, vyhlášky, internet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projekční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AutoCad 2014, Svoboda software (TEPLO, ENERGIE)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44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Údaje o objektu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Název stavby:		RD DŘEVOSTAVBA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Místo stavby:		České Budějovice 2 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Účel stavby:		bydlení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Zastavěná plocha:	68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Obestavěný prostor:	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424.72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očet bytů: 		1 (4+kk)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uživatelů:	3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Sklon střechy:		15°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Výška hřebene od UT:	+7,452 m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75" y="183356"/>
            <a:ext cx="52768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5" y="2848817"/>
            <a:ext cx="3921125" cy="3888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661042" y="2892611"/>
            <a:ext cx="1152477" cy="1064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14000" y="6558430"/>
            <a:ext cx="148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vlastní tvorba</a:t>
            </a:r>
            <a:endParaRPr lang="cs-CZ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446837" y="2618769"/>
            <a:ext cx="5114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Zdroj:https://</a:t>
            </a:r>
            <a:r>
              <a:rPr lang="cs-CZ" sz="1100" dirty="0" smtClean="0"/>
              <a:t>www.google.cz/maps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090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Technické a technologické řešení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Základy:			pěnosklo, ŽB deska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Svislé nosné kce:		dřevěný rošt vyplněn izolací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Příčky:			dřevěný rošt vyplněn izolací, nepálené cihly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Vodorovné kce:		fošnový strop s izolací a nadbetonávkou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Střecha:			jednoplášťová, pultová, falcovaná krytina, </a:t>
            </a:r>
          </a:p>
          <a:p>
            <a:pPr marL="0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mezi a nadkrokevní izolace 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Komín:			jednoprůduchoví	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Vytápění a ohřev TV:		solární panely, krbová kamna na pelety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Výměna vzduchu: 		rekuperační jednotka			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Dispoziční řešení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2558" y="1648314"/>
            <a:ext cx="5025216" cy="5006486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1.NP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81444" y="1648314"/>
            <a:ext cx="5033960" cy="4351338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2.NP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58" y="2026320"/>
            <a:ext cx="5197244" cy="4296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44" y="2026320"/>
            <a:ext cx="6315691" cy="4296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404" y="2759094"/>
            <a:ext cx="1152477" cy="1064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https://www.google.cz/maps/@48.9713352,14.4485303,202m/data=!3m1!1e3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916" y="6322708"/>
            <a:ext cx="148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vlastní tvorba</a:t>
            </a:r>
            <a:endParaRPr lang="cs-CZ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699802" y="6322708"/>
            <a:ext cx="148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vlastní tvorba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302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1783</TotalTime>
  <Words>498</Words>
  <Application>Microsoft Office PowerPoint</Application>
  <PresentationFormat>Widescreen</PresentationFormat>
  <Paragraphs>106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Tahoma</vt:lpstr>
      <vt:lpstr>Depth</vt:lpstr>
      <vt:lpstr>Vysoká škola technická a ekonomická v Českých Budějovicích ústav technicko-technologický     NOVOSTAVBA OBJEKTU S NÍZKOU SPOTŘEBOU ENERGIE</vt:lpstr>
      <vt:lpstr>Obsah</vt:lpstr>
      <vt:lpstr>Motivace a důvody k řešení daného problému </vt:lpstr>
      <vt:lpstr>Cíl práce</vt:lpstr>
      <vt:lpstr>Části bakalářské práce</vt:lpstr>
      <vt:lpstr>Použité metody</vt:lpstr>
      <vt:lpstr>Údaje o objektu</vt:lpstr>
      <vt:lpstr>Technické a technologické řešení</vt:lpstr>
      <vt:lpstr>Dispoziční řešení</vt:lpstr>
      <vt:lpstr>Dispoziční řešení</vt:lpstr>
      <vt:lpstr>Dispoziční řešení</vt:lpstr>
      <vt:lpstr>Výsledky navrhovaného objektu</vt:lpstr>
      <vt:lpstr>Závěr </vt:lpstr>
      <vt:lpstr>Děkuji za vaši pozornost</vt:lpstr>
      <vt:lpstr>Reakce na doplňující otázky bakalářské práce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Novák</dc:creator>
  <cp:lastModifiedBy>Martin Novák</cp:lastModifiedBy>
  <cp:revision>48</cp:revision>
  <dcterms:created xsi:type="dcterms:W3CDTF">2017-05-31T06:21:09Z</dcterms:created>
  <dcterms:modified xsi:type="dcterms:W3CDTF">2017-06-21T13:37:20Z</dcterms:modified>
</cp:coreProperties>
</file>