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6F7D-2173-4FF2-B997-3838571A9D0A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34F72CF-FDB2-41A5-AD11-63403D93D3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BDA5-7EB4-42F2-BBFF-15284100136E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7ED0-809F-43E5-9AF6-AC670A938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FEFA-8EC5-4CEE-BFAD-A13B75F2D7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FD7A-FAD6-40BA-9A3B-6E0D814BE2D6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FCD1-D106-4788-99EA-BD9481D186EE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E283-8D50-4568-83A8-F75DBC573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E4AF-E8E8-437F-9DC8-D26474B9F03D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2E543D-C627-4ACE-9513-1499C1DFD4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E49B-25F3-4C7C-B286-772701AACE39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1449-9779-47E6-AD9A-6E4D4A4E4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BD48-0D02-44F1-9D27-A09ACC473A77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A80A418-9ED9-4B6D-B852-72E300C73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F498-2102-4DAA-874C-52049D4C9DBB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370-1215-4E1D-84BA-6C35049814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E794-2148-4167-8B10-A00A43481E48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EFF54A-EBF9-45DF-A8FA-2DD289102F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49AE47-357C-42A3-913F-3417227983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2E09-F269-439F-86CB-93349494C45C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D6E2-93E1-4D2E-A961-A4D580DF1D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D7A2-4884-4037-932A-B908EFF99E6E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9CA1B-8BE6-4EDA-BAE6-B6B713EE5FEC}" type="datetimeFigureOut">
              <a:rPr lang="cs-CZ"/>
              <a:pPr>
                <a:defRPr/>
              </a:pPr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61D3E-A54F-4E57-BFFB-519C1C6BDD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2819400"/>
            <a:ext cx="8424862" cy="12573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Autor BP: 		Vojtěch Doubek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Vedoucí BP:		Ing. Zuzana Kramářová ,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Ph.D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Oponent BP: 	Ing. Petr Blažek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82880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Revitalizace brownfieldu s minimální podlahovou plochou 200 m</a:t>
            </a:r>
            <a:r>
              <a:rPr lang="cs-CZ" sz="4000" baseline="30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cs-CZ" sz="400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2" descr="C:\Users\Dave\Desktop\V3E BAK\PDF bakalářka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14972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Obdélník 4"/>
          <p:cNvSpPr>
            <a:spLocks noChangeArrowheads="1"/>
          </p:cNvSpPr>
          <p:nvPr/>
        </p:nvSpPr>
        <p:spPr bwMode="auto">
          <a:xfrm>
            <a:off x="1042988" y="5516563"/>
            <a:ext cx="705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  <a:cs typeface="Calibri" pitchFamily="34" charset="0"/>
              </a:rPr>
              <a:t>Vysoká škola technická a ekonomická v Českých Budějovicích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Dispoziční studie 2.NP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21" t="5373" r="40919" b="6429"/>
          <a:stretch>
            <a:fillRect/>
          </a:stretch>
        </p:blipFill>
        <p:spPr>
          <a:xfrm>
            <a:off x="179388" y="1557338"/>
            <a:ext cx="5472112" cy="4679950"/>
          </a:xfrm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 l="3874" t="5531" r="38297" b="8829"/>
          <a:stretch>
            <a:fillRect/>
          </a:stretch>
        </p:blipFill>
        <p:spPr bwMode="auto">
          <a:xfrm>
            <a:off x="5364163" y="3573463"/>
            <a:ext cx="363537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Závěr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Nové využití 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Zhodnocení areálu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Zpracování dokumentace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828800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Děkuji za pozornost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01625" y="2708275"/>
            <a:ext cx="850423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Použité zdroje: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Mapové podklady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Mapy.</a:t>
            </a:r>
            <a:r>
              <a:rPr lang="cs-CZ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cz</a:t>
            </a:r>
            <a:endParaRPr lang="cs-CZ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Fotografie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Vlastní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Výkresy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cs-CZ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Vlastní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endParaRPr lang="cs-CZ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90488" indent="-273050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cs-CZ" sz="2400" b="1" cap="all" spc="25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cs-CZ" sz="2400" b="1" cap="all" spc="25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Doplňující otázky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>
                <a:latin typeface="Calibri" pitchFamily="34" charset="0"/>
                <a:cs typeface="Calibri" pitchFamily="34" charset="0"/>
              </a:rPr>
              <a:t>Popište, které stupně řízení(z hlediska stavebního zákona) by bylo třeba absolvovat, aby bylo možné započít s navrženými úpravami?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Územní řízení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Stavební řízení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(Kolaudace)</a:t>
            </a: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Doplňující otázky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>
                <a:latin typeface="Calibri" pitchFamily="34" charset="0"/>
                <a:cs typeface="Calibri" pitchFamily="34" charset="0"/>
              </a:rPr>
              <a:t>Vysvětlete, jaké části projektové dokumentace by bylo třeba dopracovat, protože nebyly součástí zadání bakalářské práce?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Technická a technologická zařízení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Požárně bezpečnostní řešení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Dokladová část</a:t>
            </a: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Doplňující otázky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>
                <a:latin typeface="Calibri" pitchFamily="34" charset="0"/>
                <a:cs typeface="Calibri" pitchFamily="34" charset="0"/>
              </a:rPr>
              <a:t>Uveďte, kterými legislativními podklady a jejich konkrétními částmi byste se řídil?</a:t>
            </a:r>
          </a:p>
          <a:p>
            <a:r>
              <a:rPr lang="cs-CZ" smtClean="0">
                <a:latin typeface="Calibri" pitchFamily="34" charset="0"/>
                <a:cs typeface="Calibri" pitchFamily="34" charset="0"/>
              </a:rPr>
              <a:t>Zákon č. 183/2006 Sb.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Vyhláška č. 499/2006 Sb.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Zákon č. 133/1985 Sb.</a:t>
            </a: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</a:rPr>
              <a:t>Doplňující otázky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mtClean="0">
                <a:latin typeface="Calibri" pitchFamily="34" charset="0"/>
                <a:cs typeface="Calibri" pitchFamily="34" charset="0"/>
              </a:rPr>
              <a:t>Jak bude řešen přívod vzduchu do kotelny?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Samostatný vzduchovod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Přívod vzduchu komínem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Obsah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Cíl práce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Umístění objektu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Stávající stav objektu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Návrh revitalizace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Závěr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Cíl práce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Cílem práce je navrhnout vhodnou revitalizaci existujícího brownfieldu</a:t>
            </a:r>
          </a:p>
          <a:p>
            <a:pPr lvl="1" eaLnBrk="1" hangingPunct="1"/>
            <a:r>
              <a:rPr lang="cs-CZ" sz="2000" smtClean="0">
                <a:latin typeface="Calibri" pitchFamily="34" charset="0"/>
                <a:cs typeface="Calibri" pitchFamily="34" charset="0"/>
              </a:rPr>
              <a:t>Zpracovat studii širších vztahů okolí lokality</a:t>
            </a:r>
          </a:p>
          <a:p>
            <a:pPr lvl="1" eaLnBrk="1" hangingPunct="1"/>
            <a:r>
              <a:rPr lang="cs-CZ" sz="2000" smtClean="0">
                <a:latin typeface="Calibri" pitchFamily="34" charset="0"/>
                <a:cs typeface="Calibri" pitchFamily="34" charset="0"/>
              </a:rPr>
              <a:t>Vybrat vhodnou novou funkci z hlediska architektonického a dispozičního řešení</a:t>
            </a:r>
          </a:p>
          <a:p>
            <a:pPr lvl="1" eaLnBrk="1" hangingPunct="1"/>
            <a:r>
              <a:rPr lang="cs-CZ" sz="2000" smtClean="0">
                <a:latin typeface="Calibri" pitchFamily="34" charset="0"/>
                <a:cs typeface="Calibri" pitchFamily="34" charset="0"/>
              </a:rPr>
              <a:t>Zpracovat dokumentaci k rekonstrukci objektu a lokality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Postup zpracování</a:t>
            </a:r>
          </a:p>
          <a:p>
            <a:pPr lvl="1" eaLnBrk="1" hangingPunct="1"/>
            <a:r>
              <a:rPr lang="cs-CZ" sz="2000" smtClean="0">
                <a:latin typeface="Calibri" pitchFamily="34" charset="0"/>
                <a:cs typeface="Calibri" pitchFamily="34" charset="0"/>
              </a:rPr>
              <a:t>Teoretická část</a:t>
            </a:r>
          </a:p>
          <a:p>
            <a:pPr lvl="1" eaLnBrk="1" hangingPunct="1"/>
            <a:r>
              <a:rPr lang="cs-CZ" sz="2000" smtClean="0">
                <a:latin typeface="Calibri" pitchFamily="34" charset="0"/>
                <a:cs typeface="Calibri" pitchFamily="34" charset="0"/>
              </a:rPr>
              <a:t>Aplikační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Umístění objektu</a:t>
            </a:r>
          </a:p>
        </p:txBody>
      </p:sp>
      <p:sp>
        <p:nvSpPr>
          <p:cNvPr id="16387" name="TextovéPole 5"/>
          <p:cNvSpPr txBox="1">
            <a:spLocks noChangeArrowheads="1"/>
          </p:cNvSpPr>
          <p:nvPr/>
        </p:nvSpPr>
        <p:spPr bwMode="auto">
          <a:xfrm>
            <a:off x="3203575" y="350043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Georgia" pitchFamily="18" charset="0"/>
              </a:rPr>
              <a:t>Milevsko</a:t>
            </a:r>
          </a:p>
        </p:txBody>
      </p:sp>
      <p:pic>
        <p:nvPicPr>
          <p:cNvPr id="16388" name="Zástupný symbol pro obsah 7" descr="mapy (2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040" r="34605" b="8653"/>
          <a:stretch>
            <a:fillRect/>
          </a:stretch>
        </p:blipFill>
        <p:spPr>
          <a:xfrm>
            <a:off x="179388" y="1844675"/>
            <a:ext cx="4705350" cy="4427538"/>
          </a:xfrm>
        </p:spPr>
      </p:pic>
      <p:pic>
        <p:nvPicPr>
          <p:cNvPr id="16389" name="Zástupný symbol pro obsah 3" descr="SITUACE ŠIRŠÍCH VZTAHŮ.jpg"/>
          <p:cNvPicPr>
            <a:picLocks noChangeAspect="1"/>
          </p:cNvPicPr>
          <p:nvPr/>
        </p:nvPicPr>
        <p:blipFill>
          <a:blip r:embed="rId3" cstate="print"/>
          <a:srcRect l="4471" r="16158" b="4034"/>
          <a:stretch>
            <a:fillRect/>
          </a:stretch>
        </p:blipFill>
        <p:spPr bwMode="auto">
          <a:xfrm>
            <a:off x="5003800" y="1844675"/>
            <a:ext cx="39957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ovéPole 5"/>
          <p:cNvSpPr txBox="1">
            <a:spLocks noChangeArrowheads="1"/>
          </p:cNvSpPr>
          <p:nvPr/>
        </p:nvSpPr>
        <p:spPr bwMode="auto">
          <a:xfrm>
            <a:off x="7699375" y="2781300"/>
            <a:ext cx="144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Georgia" pitchFamily="18" charset="0"/>
              </a:rPr>
              <a:t>Řešený objekt</a:t>
            </a:r>
          </a:p>
        </p:txBody>
      </p:sp>
      <p:sp>
        <p:nvSpPr>
          <p:cNvPr id="9" name="Obdélník 8"/>
          <p:cNvSpPr/>
          <p:nvPr/>
        </p:nvSpPr>
        <p:spPr>
          <a:xfrm rot="291777">
            <a:off x="7372350" y="2952750"/>
            <a:ext cx="77788" cy="714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Obdélník 9"/>
          <p:cNvSpPr/>
          <p:nvPr/>
        </p:nvSpPr>
        <p:spPr>
          <a:xfrm rot="291777">
            <a:off x="4194175" y="4464050"/>
            <a:ext cx="71438" cy="71438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6393" name="TextovéPole 5"/>
          <p:cNvSpPr txBox="1">
            <a:spLocks noChangeArrowheads="1"/>
          </p:cNvSpPr>
          <p:nvPr/>
        </p:nvSpPr>
        <p:spPr bwMode="auto">
          <a:xfrm>
            <a:off x="3203575" y="4221163"/>
            <a:ext cx="144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C00000"/>
                </a:solidFill>
                <a:latin typeface="Georgia" pitchFamily="18" charset="0"/>
              </a:rPr>
              <a:t>Řešený objekt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Umístění objektu</a:t>
            </a:r>
            <a:endParaRPr lang="cs-CZ" smtClean="0">
              <a:solidFill>
                <a:srgbClr val="7B9899"/>
              </a:solidFill>
            </a:endParaRPr>
          </a:p>
        </p:txBody>
      </p:sp>
      <p:pic>
        <p:nvPicPr>
          <p:cNvPr id="17411" name="Zástupný symbol pro obsah 3" descr="mapy (3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303" t="-250" r="37624" b="642"/>
          <a:stretch>
            <a:fillRect/>
          </a:stretch>
        </p:blipFill>
        <p:spPr>
          <a:xfrm>
            <a:off x="179388" y="1628775"/>
            <a:ext cx="5545137" cy="4608513"/>
          </a:xfrm>
        </p:spPr>
      </p:pic>
      <p:sp>
        <p:nvSpPr>
          <p:cNvPr id="7" name="Obdélník 6"/>
          <p:cNvSpPr/>
          <p:nvPr/>
        </p:nvSpPr>
        <p:spPr>
          <a:xfrm rot="291777">
            <a:off x="3365500" y="3587750"/>
            <a:ext cx="365125" cy="303213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7413" name="TextovéPole 7"/>
          <p:cNvSpPr txBox="1">
            <a:spLocks noChangeArrowheads="1"/>
          </p:cNvSpPr>
          <p:nvPr/>
        </p:nvSpPr>
        <p:spPr bwMode="auto">
          <a:xfrm>
            <a:off x="3132138" y="3141663"/>
            <a:ext cx="161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00"/>
                </a:solidFill>
                <a:latin typeface="Georgia" pitchFamily="18" charset="0"/>
              </a:rPr>
              <a:t>Řešený objekt</a:t>
            </a:r>
          </a:p>
        </p:txBody>
      </p:sp>
      <p:sp>
        <p:nvSpPr>
          <p:cNvPr id="17414" name="Zástupný symbol pro obsah 2"/>
          <p:cNvSpPr txBox="1">
            <a:spLocks/>
          </p:cNvSpPr>
          <p:nvPr/>
        </p:nvSpPr>
        <p:spPr bwMode="auto">
          <a:xfrm>
            <a:off x="5724525" y="1527175"/>
            <a:ext cx="3168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>
                <a:latin typeface="Calibri" pitchFamily="34" charset="0"/>
                <a:cs typeface="Calibri" pitchFamily="34" charset="0"/>
              </a:rPr>
              <a:t>Obec Sepekov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>
                <a:latin typeface="Calibri" pitchFamily="34" charset="0"/>
                <a:cs typeface="Calibri" pitchFamily="34" charset="0"/>
              </a:rPr>
              <a:t>Zastavěná plocha 285,7m</a:t>
            </a:r>
            <a:r>
              <a:rPr lang="cs-CZ" sz="2700" baseline="30000">
                <a:latin typeface="Calibri" pitchFamily="34" charset="0"/>
                <a:cs typeface="Calibri" pitchFamily="34" charset="0"/>
              </a:rPr>
              <a:t>2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>
                <a:latin typeface="Calibri" pitchFamily="34" charset="0"/>
                <a:cs typeface="Calibri" pitchFamily="34" charset="0"/>
              </a:rPr>
              <a:t>Bývalá prodejna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>
                <a:latin typeface="Calibri" pitchFamily="34" charset="0"/>
                <a:cs typeface="Calibri" pitchFamily="34" charset="0"/>
              </a:rPr>
              <a:t>Částečně podsklepen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>
                <a:latin typeface="Calibri" pitchFamily="34" charset="0"/>
                <a:cs typeface="Calibri" pitchFamily="34" charset="0"/>
              </a:rPr>
              <a:t>Současné využití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cs-CZ"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Sklad stavebního materiálu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cs-CZ"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Firemní zázemí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Stávající stav objektu</a:t>
            </a:r>
          </a:p>
        </p:txBody>
      </p:sp>
      <p:pic>
        <p:nvPicPr>
          <p:cNvPr id="18435" name="Zástupný symbol pro obsah 3" descr="IMG_06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501"/>
          <a:stretch>
            <a:fillRect/>
          </a:stretch>
        </p:blipFill>
        <p:spPr>
          <a:xfrm>
            <a:off x="250825" y="1557338"/>
            <a:ext cx="4584700" cy="3598862"/>
          </a:xfrm>
        </p:spPr>
      </p:pic>
      <p:pic>
        <p:nvPicPr>
          <p:cNvPr id="18436" name="Zástupný symbol pro obsah 3" descr="IMG_0606.JPG"/>
          <p:cNvPicPr>
            <a:picLocks noChangeAspect="1"/>
          </p:cNvPicPr>
          <p:nvPr/>
        </p:nvPicPr>
        <p:blipFill>
          <a:blip r:embed="rId3" cstate="print"/>
          <a:srcRect l="1500" r="2481"/>
          <a:stretch>
            <a:fillRect/>
          </a:stretch>
        </p:blipFill>
        <p:spPr bwMode="auto">
          <a:xfrm>
            <a:off x="4284663" y="2924175"/>
            <a:ext cx="46085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50825" y="1484313"/>
            <a:ext cx="46085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2800" dirty="0">
                <a:latin typeface="Calibri" pitchFamily="34" charset="0"/>
                <a:ea typeface="+mj-ea"/>
                <a:cs typeface="Calibri" pitchFamily="34" charset="0"/>
              </a:rPr>
              <a:t>Jihovýchodní pohled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4211638" y="2852738"/>
            <a:ext cx="460851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2800" dirty="0">
                <a:latin typeface="Calibri" pitchFamily="34" charset="0"/>
                <a:ea typeface="+mj-ea"/>
                <a:cs typeface="Calibri" pitchFamily="34" charset="0"/>
              </a:rPr>
              <a:t>Severovýchodní pohled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Stávající stav objektu</a:t>
            </a:r>
          </a:p>
        </p:txBody>
      </p:sp>
      <p:pic>
        <p:nvPicPr>
          <p:cNvPr id="19459" name="Zástupný symbol pro obsah 3" descr="IMG_06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57" r="3125"/>
          <a:stretch>
            <a:fillRect/>
          </a:stretch>
        </p:blipFill>
        <p:spPr>
          <a:xfrm>
            <a:off x="250825" y="1557338"/>
            <a:ext cx="4537075" cy="3598862"/>
          </a:xfrm>
        </p:spPr>
      </p:pic>
      <p:pic>
        <p:nvPicPr>
          <p:cNvPr id="19460" name="Zástupný symbol pro obsah 3" descr="IMG_0608.JPG"/>
          <p:cNvPicPr>
            <a:picLocks noChangeAspect="1"/>
          </p:cNvPicPr>
          <p:nvPr/>
        </p:nvPicPr>
        <p:blipFill>
          <a:blip r:embed="rId3" cstate="print"/>
          <a:srcRect l="858" r="3123"/>
          <a:stretch>
            <a:fillRect/>
          </a:stretch>
        </p:blipFill>
        <p:spPr bwMode="auto">
          <a:xfrm>
            <a:off x="4284663" y="2924175"/>
            <a:ext cx="46085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50825" y="1484313"/>
            <a:ext cx="46085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2800" dirty="0">
                <a:latin typeface="Calibri" pitchFamily="34" charset="0"/>
                <a:ea typeface="+mj-ea"/>
                <a:cs typeface="Calibri" pitchFamily="34" charset="0"/>
              </a:rPr>
              <a:t>Severozápadní pohled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4211638" y="2852738"/>
            <a:ext cx="460851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2800" dirty="0" err="1">
                <a:latin typeface="Calibri" pitchFamily="34" charset="0"/>
                <a:ea typeface="+mj-ea"/>
                <a:cs typeface="Calibri" pitchFamily="34" charset="0"/>
              </a:rPr>
              <a:t>Jihozápa</a:t>
            </a:r>
            <a:r>
              <a:rPr lang="cs-CZ" sz="2800" dirty="0">
                <a:latin typeface="Calibri" pitchFamily="34" charset="0"/>
                <a:ea typeface="+mj-ea"/>
                <a:cs typeface="Calibri" pitchFamily="34" charset="0"/>
              </a:rPr>
              <a:t>dní pohled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Návrh revitalizace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Obnova prodejny v 1.NP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Nové kanceláře v 1.NP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Nástavba 2.NP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Konstrukce vazníkové střechy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Zateplení objektu</a:t>
            </a:r>
          </a:p>
          <a:p>
            <a:pPr eaLnBrk="1" hangingPunct="1"/>
            <a:r>
              <a:rPr lang="cs-CZ" smtClean="0">
                <a:latin typeface="Calibri" pitchFamily="34" charset="0"/>
                <a:cs typeface="Calibri" pitchFamily="34" charset="0"/>
              </a:rPr>
              <a:t>Revitalizace pozemku</a:t>
            </a:r>
          </a:p>
          <a:p>
            <a:pPr eaLnBrk="1" hangingPunct="1"/>
            <a:endParaRPr lang="cs-CZ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7721" t="5373" r="40034" b="9578"/>
          <a:stretch>
            <a:fillRect/>
          </a:stretch>
        </p:blipFill>
        <p:spPr bwMode="auto">
          <a:xfrm>
            <a:off x="4716463" y="2492375"/>
            <a:ext cx="42481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7B9899"/>
                </a:solidFill>
                <a:latin typeface="Calibri" pitchFamily="34" charset="0"/>
                <a:cs typeface="Calibri" pitchFamily="34" charset="0"/>
              </a:rPr>
              <a:t>Dispoziční studie 1.NP</a:t>
            </a:r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21" t="6947" r="42693" b="8003"/>
          <a:stretch>
            <a:fillRect/>
          </a:stretch>
        </p:blipFill>
        <p:spPr>
          <a:xfrm>
            <a:off x="179388" y="1557338"/>
            <a:ext cx="5459412" cy="4679950"/>
          </a:xfrm>
          <a:noFill/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 l="1379" t="5531" r="34976" b="8829"/>
          <a:stretch>
            <a:fillRect/>
          </a:stretch>
        </p:blipFill>
        <p:spPr bwMode="auto">
          <a:xfrm>
            <a:off x="5148263" y="3681413"/>
            <a:ext cx="385286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541</TotalTime>
  <Words>263</Words>
  <Application>Microsoft Office PowerPoint</Application>
  <PresentationFormat>Předvádění na obrazovce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Georgia</vt:lpstr>
      <vt:lpstr>Wingdings 2</vt:lpstr>
      <vt:lpstr>Wingdings</vt:lpstr>
      <vt:lpstr>Calibri</vt:lpstr>
      <vt:lpstr>Administrativní</vt:lpstr>
      <vt:lpstr>Revitalizace brownfieldu s minimální podlahovou plochou 200 m2</vt:lpstr>
      <vt:lpstr>Obsah</vt:lpstr>
      <vt:lpstr>Cíl práce</vt:lpstr>
      <vt:lpstr>Umístění objektu</vt:lpstr>
      <vt:lpstr>Umístění objektu</vt:lpstr>
      <vt:lpstr>Stávající stav objektu</vt:lpstr>
      <vt:lpstr>Stávající stav objektu</vt:lpstr>
      <vt:lpstr>Návrh revitalizace</vt:lpstr>
      <vt:lpstr>Dispoziční studie 1.NP</vt:lpstr>
      <vt:lpstr>Dispoziční studie 2.NP</vt:lpstr>
      <vt:lpstr>Závěr</vt:lpstr>
      <vt:lpstr>Děkuji za pozornost</vt:lpstr>
      <vt:lpstr>Doplňující otázky</vt:lpstr>
      <vt:lpstr>Doplňující otázky</vt:lpstr>
      <vt:lpstr>Doplňující otázky</vt:lpstr>
      <vt:lpstr>Doplňující 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DoukyPro</dc:creator>
  <cp:lastModifiedBy>DoukyPro</cp:lastModifiedBy>
  <cp:revision>85</cp:revision>
  <dcterms:created xsi:type="dcterms:W3CDTF">2017-06-06T07:21:30Z</dcterms:created>
  <dcterms:modified xsi:type="dcterms:W3CDTF">2017-06-21T13:04:32Z</dcterms:modified>
</cp:coreProperties>
</file>