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5" r:id="rId10"/>
    <p:sldId id="269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FE6797A-F012-4A42-9173-59D4E36DC923}" type="datetimeFigureOut">
              <a:rPr lang="cs-CZ" smtClean="0"/>
              <a:t>18.06.2017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F1135CB-C9E2-4873-8FF1-BAA543E04A1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628212"/>
            <a:ext cx="8926760" cy="1368152"/>
          </a:xfrm>
        </p:spPr>
        <p:txBody>
          <a:bodyPr>
            <a:normAutofit fontScale="90000"/>
          </a:bodyPr>
          <a:lstStyle/>
          <a:p>
            <a:r>
              <a:rPr lang="cs-CZ" sz="2700" dirty="0" smtClean="0">
                <a:solidFill>
                  <a:schemeClr val="tx1"/>
                </a:solidFill>
              </a:rPr>
              <a:t>Vysoká škola technická a ekonomická 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v </a:t>
            </a:r>
            <a:r>
              <a:rPr lang="cs-CZ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Českých</a:t>
            </a:r>
            <a:r>
              <a:rPr lang="cs-CZ" sz="2700" dirty="0" smtClean="0">
                <a:solidFill>
                  <a:schemeClr val="tx1"/>
                </a:solidFill>
              </a:rPr>
              <a:t> Budějovicích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881111"/>
          </a:xfrm>
        </p:spPr>
        <p:txBody>
          <a:bodyPr>
            <a:normAutofit fontScale="77500" lnSpcReduction="20000"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BIM – </a:t>
            </a:r>
            <a:r>
              <a:rPr lang="cs-CZ" sz="40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Building</a:t>
            </a:r>
            <a:r>
              <a:rPr lang="cs-CZ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cs-CZ" sz="40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nformation</a:t>
            </a:r>
            <a:r>
              <a:rPr lang="cs-CZ" sz="4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Modeling</a:t>
            </a:r>
            <a:endParaRPr lang="cs-CZ" sz="4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230938" y="1556791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alibri" pitchFamily="34" charset="0"/>
                <a:cs typeface="Calibri" pitchFamily="34" charset="0"/>
              </a:rPr>
              <a:t>Ústav technicko technologický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3645024"/>
            <a:ext cx="77768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latin typeface="Calibri" pitchFamily="34" charset="0"/>
                <a:cs typeface="Calibri" pitchFamily="34" charset="0"/>
              </a:rPr>
              <a:t>      Autor bakalářské práce: Pavel Novotný</a:t>
            </a:r>
          </a:p>
          <a:p>
            <a:pPr algn="ctr"/>
            <a:r>
              <a:rPr lang="cs-CZ" sz="2200" dirty="0" smtClean="0">
                <a:latin typeface="Calibri" pitchFamily="34" charset="0"/>
                <a:cs typeface="Calibri" pitchFamily="34" charset="0"/>
              </a:rPr>
              <a:t> Vedoucí bakalářské práce: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Ing. Vladimír Nývlt, MBA, Ph.D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ctr"/>
            <a:r>
              <a:rPr lang="cs-CZ" sz="2200" dirty="0" smtClean="0">
                <a:latin typeface="Calibri" pitchFamily="34" charset="0"/>
                <a:cs typeface="Calibri" pitchFamily="34" charset="0"/>
              </a:rPr>
              <a:t>Oponent bakalářské práce: </a:t>
            </a:r>
            <a:r>
              <a:rPr lang="cs-CZ" sz="2200" dirty="0">
                <a:latin typeface="Calibri" pitchFamily="34" charset="0"/>
                <a:cs typeface="Calibri" pitchFamily="34" charset="0"/>
              </a:rPr>
              <a:t>Ing. Štěpánka Tomanová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04048" y="6142356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>
                <a:latin typeface="Calibri" pitchFamily="34" charset="0"/>
                <a:cs typeface="Calibri" pitchFamily="34" charset="0"/>
              </a:rPr>
              <a:t>České Budějovice, Červen 2017</a:t>
            </a:r>
            <a:endParaRPr lang="cs-CZ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8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252728"/>
          </a:xfrm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1"/>
                </a:solidFill>
              </a:rPr>
              <a:t>Děkuji za pozornost</a:t>
            </a:r>
            <a:endParaRPr lang="cs-CZ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1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42093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Jak k problematice BIM/FM přistupují v současné době jednotlivé složky procesu výstavby?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Je současná technologie (zejména software) schopná bezezbytku naplnit cíle v práci popsané?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Jakou asi část celkových nákladů po dobu životního cyklu stavby tvoří provozní náklady?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Mohl by autor práce popsat hlavní výhrady negativně naladěných uživatelů a hlavní argumenty (kromě finančních úspor), kterými bylo možné je přesvědčit?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DOPLŇUJÍCÍ OTÁZKY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Zajímavé téma</a:t>
            </a:r>
          </a:p>
          <a:p>
            <a:pPr marL="0" indent="0">
              <a:buNone/>
            </a:pPr>
            <a:endParaRPr lang="cs-CZ" sz="3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Setkání s danou problematikou v praxi</a:t>
            </a:r>
          </a:p>
          <a:p>
            <a:pPr>
              <a:buFont typeface="Wingdings" pitchFamily="2" charset="2"/>
              <a:buChar char="Ø"/>
            </a:pPr>
            <a:endParaRPr lang="cs-CZ" sz="3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 dnešní době velmi aktuální téma</a:t>
            </a:r>
          </a:p>
          <a:p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MOTIVACE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200" dirty="0">
                <a:solidFill>
                  <a:schemeClr val="tx1"/>
                </a:solidFill>
              </a:rPr>
              <a:t>Cílem práce je vytvořit materiál, který podrobně popíše problematiku informačního modelování </a:t>
            </a:r>
            <a:r>
              <a:rPr lang="cs-CZ" sz="2200" dirty="0" smtClean="0">
                <a:solidFill>
                  <a:schemeClr val="tx1"/>
                </a:solidFill>
              </a:rPr>
              <a:t>budov </a:t>
            </a:r>
            <a:r>
              <a:rPr lang="cs-CZ" sz="2200" dirty="0">
                <a:solidFill>
                  <a:schemeClr val="tx1"/>
                </a:solidFill>
              </a:rPr>
              <a:t>z pohledu </a:t>
            </a:r>
            <a:r>
              <a:rPr lang="cs-CZ" sz="2200" dirty="0" err="1">
                <a:solidFill>
                  <a:schemeClr val="tx1"/>
                </a:solidFill>
              </a:rPr>
              <a:t>facility</a:t>
            </a:r>
            <a:r>
              <a:rPr lang="cs-CZ" sz="2200" dirty="0">
                <a:solidFill>
                  <a:schemeClr val="tx1"/>
                </a:solidFill>
              </a:rPr>
              <a:t> managementu a to zejména ve vztahu </a:t>
            </a:r>
            <a:r>
              <a:rPr lang="cs-CZ" sz="2200" dirty="0" smtClean="0">
                <a:solidFill>
                  <a:schemeClr val="tx1"/>
                </a:solidFill>
              </a:rPr>
              <a:t>k pasportizaci</a:t>
            </a:r>
            <a:r>
              <a:rPr lang="cs-CZ" sz="2200" dirty="0">
                <a:solidFill>
                  <a:schemeClr val="tx1"/>
                </a:solidFill>
              </a:rPr>
              <a:t>. Bude se rovněž </a:t>
            </a:r>
            <a:r>
              <a:rPr lang="cs-CZ" sz="2200" dirty="0" smtClean="0">
                <a:solidFill>
                  <a:schemeClr val="tx1"/>
                </a:solidFill>
              </a:rPr>
              <a:t>zabývat </a:t>
            </a:r>
            <a:r>
              <a:rPr lang="cs-CZ" sz="2200" dirty="0">
                <a:solidFill>
                  <a:schemeClr val="tx1"/>
                </a:solidFill>
              </a:rPr>
              <a:t>průzkumem </a:t>
            </a:r>
            <a:r>
              <a:rPr lang="cs-CZ" sz="2200" dirty="0" smtClean="0">
                <a:solidFill>
                  <a:schemeClr val="tx1"/>
                </a:solidFill>
              </a:rPr>
              <a:t>a popisem možných </a:t>
            </a:r>
            <a:r>
              <a:rPr lang="cs-CZ" sz="2200" dirty="0">
                <a:solidFill>
                  <a:schemeClr val="tx1"/>
                </a:solidFill>
              </a:rPr>
              <a:t>softwarových řešení dostupných na trhu. V </a:t>
            </a:r>
            <a:r>
              <a:rPr lang="cs-CZ" sz="2200" dirty="0" smtClean="0">
                <a:solidFill>
                  <a:schemeClr val="tx1"/>
                </a:solidFill>
              </a:rPr>
              <a:t>aplikační části </a:t>
            </a:r>
            <a:r>
              <a:rPr lang="cs-CZ" sz="2200" dirty="0">
                <a:solidFill>
                  <a:schemeClr val="tx1"/>
                </a:solidFill>
              </a:rPr>
              <a:t>se </a:t>
            </a:r>
            <a:r>
              <a:rPr lang="cs-CZ" sz="2200" dirty="0" smtClean="0">
                <a:solidFill>
                  <a:schemeClr val="tx1"/>
                </a:solidFill>
              </a:rPr>
              <a:t>práce soustřeďuje </a:t>
            </a:r>
            <a:r>
              <a:rPr lang="cs-CZ" sz="2200" dirty="0">
                <a:solidFill>
                  <a:schemeClr val="tx1"/>
                </a:solidFill>
              </a:rPr>
              <a:t>na způsob výběru softwarového řešení a návrh informačního </a:t>
            </a:r>
            <a:r>
              <a:rPr lang="cs-CZ" sz="2200" dirty="0" smtClean="0">
                <a:solidFill>
                  <a:schemeClr val="tx1"/>
                </a:solidFill>
              </a:rPr>
              <a:t>modelu pasportizace </a:t>
            </a:r>
            <a:r>
              <a:rPr lang="cs-CZ" sz="2200" dirty="0">
                <a:solidFill>
                  <a:schemeClr val="tx1"/>
                </a:solidFill>
              </a:rPr>
              <a:t>pro celou fázi </a:t>
            </a:r>
            <a:r>
              <a:rPr lang="cs-CZ" sz="2200" dirty="0" err="1">
                <a:solidFill>
                  <a:schemeClr val="tx1"/>
                </a:solidFill>
              </a:rPr>
              <a:t>Facility</a:t>
            </a:r>
            <a:r>
              <a:rPr lang="cs-CZ" sz="2200" dirty="0">
                <a:solidFill>
                  <a:schemeClr val="tx1"/>
                </a:solidFill>
              </a:rPr>
              <a:t> managementu.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CÍL PRÁCE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4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Problematika pasportizace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Vytvoření datového modelu a jeho využití v praxi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Hlavní přínosy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VÝZKUMNÝ PROBLÉM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5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Pozorovací metoda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Projekční metoda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Analýza dat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POUŽITÉ METODY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Pasportizace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Fáze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Výhody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Sběr informací a mapování stavu</a:t>
            </a:r>
          </a:p>
        </p:txBody>
      </p:sp>
    </p:spTree>
    <p:extLst>
      <p:ext uri="{BB962C8B-B14F-4D97-AF65-F5344CB8AC3E}">
        <p14:creationId xmlns:p14="http://schemas.microsoft.com/office/powerpoint/2010/main" val="21094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45069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Primární data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Import výkresů a založení projektu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Tvorba modelu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Kontrola kolizí</a:t>
            </a:r>
          </a:p>
          <a:p>
            <a:pPr>
              <a:buFont typeface="Wingdings" pitchFamily="2" charset="2"/>
              <a:buChar char="Ø"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Nastavení oprávnění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Návrh datového modelu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7818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Ukázka z praxe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 flipH="1">
            <a:off x="8280400" y="5805263"/>
            <a:ext cx="863600" cy="3208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27031"/>
            <a:ext cx="3960000" cy="249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3646337"/>
            <a:ext cx="3960000" cy="267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9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Návrh a přínos pasportizace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Návrh a přínos datového modelu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ZÁVĚREČNÉ SHRNUTÍ</a:t>
            </a:r>
            <a:endParaRPr lang="cs-CZ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2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164</TotalTime>
  <Words>257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Vlnění</vt:lpstr>
      <vt:lpstr>Vysoká škola technická a ekonomická  v Českých Budějovicích </vt:lpstr>
      <vt:lpstr>MOTIVACE</vt:lpstr>
      <vt:lpstr>CÍL PRÁCE</vt:lpstr>
      <vt:lpstr>VÝZKUMNÝ PROBLÉM</vt:lpstr>
      <vt:lpstr>POUŽITÉ METODY</vt:lpstr>
      <vt:lpstr>Pasportizace</vt:lpstr>
      <vt:lpstr>Návrh datového modelu</vt:lpstr>
      <vt:lpstr>Ukázka z praxe</vt:lpstr>
      <vt:lpstr>ZÁVĚREČNÉ SHRNUTÍ</vt:lpstr>
      <vt:lpstr>Děkuji za pozornost</vt:lpstr>
      <vt:lpstr>DOPLŇUJÍCÍ 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v Českých Budějovicích</dc:title>
  <dc:creator>Kája</dc:creator>
  <cp:lastModifiedBy>Pavel Novotný</cp:lastModifiedBy>
  <cp:revision>20</cp:revision>
  <dcterms:created xsi:type="dcterms:W3CDTF">2016-06-08T10:12:38Z</dcterms:created>
  <dcterms:modified xsi:type="dcterms:W3CDTF">2017-06-18T14:01:20Z</dcterms:modified>
</cp:coreProperties>
</file>