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7" r:id="rId10"/>
    <p:sldId id="266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897C5-45EB-4CC8-9946-EFFA4C8B576D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8809B-C922-4A99-8DBD-E6A1614F8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332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8809B-C922-4A99-8DBD-E6A1614F858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39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75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3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1441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12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65966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21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84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8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51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42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88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3943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7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8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7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6621-8648-47BE-B7C4-67980A865AAF}" type="datetimeFigureOut">
              <a:rPr lang="cs-CZ" smtClean="0"/>
              <a:t>21. 6. 2017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8F4E04-0BA3-4E4D-8D9E-1C5DC19728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78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4148" y="1204111"/>
            <a:ext cx="8732402" cy="3100222"/>
          </a:xfrm>
        </p:spPr>
        <p:txBody>
          <a:bodyPr>
            <a:noAutofit/>
          </a:bodyPr>
          <a:lstStyle/>
          <a:p>
            <a:pPr algn="ctr"/>
            <a:r>
              <a:rPr lang="cs-CZ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Principy řešení stability svahu</a:t>
            </a:r>
            <a:br>
              <a:rPr lang="cs-CZ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(klasifikace, metodika a příklady)</a:t>
            </a:r>
            <a:endParaRPr lang="cs-CZ" sz="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688454"/>
            <a:ext cx="9144000" cy="1655762"/>
          </a:xfrm>
        </p:spPr>
        <p:txBody>
          <a:bodyPr/>
          <a:lstStyle/>
          <a:p>
            <a:pPr algn="just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		Matěj Kormunda</a:t>
            </a: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		prof. Ing.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Radimír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Novotný, DrSc.</a:t>
            </a:r>
          </a:p>
          <a:p>
            <a:pPr algn="just"/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	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et Ing. Petra Nováková</a:t>
            </a:r>
          </a:p>
          <a:p>
            <a:pPr algn="just"/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24000" y="294205"/>
            <a:ext cx="6096000" cy="105157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defTabSz="457200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Katedra stavebnictví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94205"/>
            <a:ext cx="1364191" cy="136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8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286" y="102606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95" y="763006"/>
            <a:ext cx="9216428" cy="6017353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26068" y="6258286"/>
            <a:ext cx="33226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Vlastní</a:t>
            </a: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Stručné závěrečné shrnutí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051" y="2187750"/>
            <a:ext cx="10467482" cy="3880773"/>
          </a:xfrm>
        </p:spPr>
        <p:txBody>
          <a:bodyPr>
            <a:normAutofit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Stupeň stability svahu F s použitím součinitelů dle ČSN-EN 1997-1 </a:t>
            </a:r>
            <a:r>
              <a:rPr lang="cs-CZ" sz="25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nevyhoví!</a:t>
            </a:r>
          </a:p>
          <a:p>
            <a:endParaRPr lang="cs-CZ" sz="2500" b="1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postup: (podle situace)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svahu na 1:2 a postup výpočtu zopakovat</a:t>
            </a:r>
          </a:p>
          <a:p>
            <a:pPr lvl="1"/>
            <a:r>
              <a:rPr lang="cs-CZ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Sanační úpravy</a:t>
            </a:r>
            <a:endParaRPr lang="cs-CZ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399168" y="2571183"/>
            <a:ext cx="640985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Děkuji za Vaši pozornost</a:t>
            </a:r>
          </a:p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71600" y="4479398"/>
            <a:ext cx="20649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Matěj Kormunda</a:t>
            </a:r>
          </a:p>
          <a:p>
            <a:pPr algn="ctr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11956</a:t>
            </a:r>
          </a:p>
        </p:txBody>
      </p:sp>
    </p:spTree>
    <p:extLst>
      <p:ext uri="{BB962C8B-B14F-4D97-AF65-F5344CB8AC3E}">
        <p14:creationId xmlns:p14="http://schemas.microsoft.com/office/powerpoint/2010/main" val="39307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Odpovědi na otázky vedoucího a oponenta bakalářské práce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oponenta BP:</a:t>
            </a:r>
          </a:p>
          <a:p>
            <a:pPr lvl="1"/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jsou možnosti zajištění svahu?</a:t>
            </a:r>
          </a:p>
          <a:p>
            <a:pPr lvl="1"/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vedoucího BP:</a:t>
            </a:r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Jaké byly užity fyzikální jednotky?</a:t>
            </a:r>
          </a:p>
          <a:p>
            <a:pPr lvl="1"/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Jaká </a:t>
            </a:r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kritéria porušení zeminy ve smyku?</a:t>
            </a:r>
          </a:p>
          <a:p>
            <a:pPr lvl="1"/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je Darcyho zákon, odvození Darcyho zákona?</a:t>
            </a:r>
          </a:p>
          <a:p>
            <a:pPr lvl="1"/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Pórový tlak vody a jak ho použít ve výpočtu?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7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řešenému problému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Hypotézy nebo výzkumné otázky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Stručné závěrečné shrnutí</a:t>
            </a: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  <a:p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tázky</a:t>
            </a:r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4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řešenému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Prohloubení znalostí v oboru geomechanika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Poukázání na problém podcenění geologického průzkumu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dosavadních znalostí o dané problematice</a:t>
            </a:r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55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aučit se vybraným metodám posouzení stability svahu </a:t>
            </a:r>
            <a:b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možným ohledem na vliv podzemní vody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Teoretické znalosti mechaniky zemin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Následné názorné použití v reálném prostředí (</a:t>
            </a:r>
            <a:r>
              <a:rPr lang="cs-CZ" sz="2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Pettersenova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metoda)</a:t>
            </a:r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ýzkumné otázky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vícevrstvého svahu s problematikou spodní vody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Posouzení aplikací </a:t>
            </a:r>
            <a:r>
              <a:rPr lang="cs-CZ" sz="2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Petterssenovi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metody s použitím současných evropských norem</a:t>
            </a:r>
          </a:p>
          <a:p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vyhovění a nebo nevyhovění stupně stability F</a:t>
            </a: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0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88162"/>
            <a:ext cx="8596668" cy="3880773"/>
          </a:xfrm>
        </p:spPr>
        <p:txBody>
          <a:bodyPr>
            <a:normAutofit/>
          </a:bodyPr>
          <a:lstStyle/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Použití metody komparace pomocí </a:t>
            </a:r>
            <a:r>
              <a:rPr lang="cs-CZ" sz="2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Petterssenovi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metody a vyžadovaného minimálního stupně stability svahu </a:t>
            </a:r>
            <a:r>
              <a:rPr lang="cs-CZ" sz="25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Fmin</a:t>
            </a:r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5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odborné literatury a dokumentů spojených 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tématem </a:t>
            </a:r>
            <a:r>
              <a:rPr lang="cs-CZ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3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500" y="145799"/>
            <a:ext cx="8596668" cy="1320800"/>
          </a:xfrm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97500" y="806199"/>
            <a:ext cx="3322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Zadání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811" y="806199"/>
            <a:ext cx="9394668" cy="5883894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1459811" y="6366928"/>
            <a:ext cx="332262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Zdroj: Vlastní</a:t>
            </a: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089" y="120713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27" y="780560"/>
            <a:ext cx="7596800" cy="607744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498756" y="5875699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52650" y="2399169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29986" y="6245031"/>
            <a:ext cx="1544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Zdroj: Vlastní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62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944" y="256514"/>
            <a:ext cx="8596668" cy="6940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5" y="844196"/>
            <a:ext cx="8455666" cy="601380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1944" y="6488668"/>
            <a:ext cx="1544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Zdroj: Vlastní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59213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253</Words>
  <Application>Microsoft Office PowerPoint</Application>
  <PresentationFormat>Širokoúhlá obrazovka</PresentationFormat>
  <Paragraphs>69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Faseta</vt:lpstr>
      <vt:lpstr>Principy řešení stability svahu (klasifikace, metodika a příklady)</vt:lpstr>
      <vt:lpstr>Osnova</vt:lpstr>
      <vt:lpstr>Motivace a důvody k řešenému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Stručné závěrečné shrnutí</vt:lpstr>
      <vt:lpstr>Prezentace aplikace PowerPoint</vt:lpstr>
      <vt:lpstr>Odpovědi na otázky vedoucího a oponenta bakalářské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řešení stability svahu (klasifikace, metodika a příklady)</dc:title>
  <dc:creator>Matěj Kormunda</dc:creator>
  <cp:lastModifiedBy>Matěj Kormunda</cp:lastModifiedBy>
  <cp:revision>22</cp:revision>
  <dcterms:created xsi:type="dcterms:W3CDTF">2017-06-21T15:24:29Z</dcterms:created>
  <dcterms:modified xsi:type="dcterms:W3CDTF">2017-06-21T20:00:04Z</dcterms:modified>
</cp:coreProperties>
</file>