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3" r:id="rId5"/>
    <p:sldId id="281" r:id="rId6"/>
    <p:sldId id="277" r:id="rId7"/>
    <p:sldId id="278" r:id="rId8"/>
    <p:sldId id="279" r:id="rId9"/>
    <p:sldId id="260" r:id="rId10"/>
    <p:sldId id="282" r:id="rId11"/>
    <p:sldId id="283" r:id="rId12"/>
    <p:sldId id="285" r:id="rId13"/>
    <p:sldId id="261" r:id="rId14"/>
    <p:sldId id="262" r:id="rId15"/>
    <p:sldId id="264" r:id="rId16"/>
    <p:sldId id="286" r:id="rId17"/>
    <p:sldId id="265" r:id="rId18"/>
    <p:sldId id="287" r:id="rId19"/>
    <p:sldId id="266" r:id="rId20"/>
    <p:sldId id="267" r:id="rId21"/>
    <p:sldId id="259" r:id="rId22"/>
    <p:sldId id="268" r:id="rId23"/>
    <p:sldId id="288" r:id="rId24"/>
    <p:sldId id="269" r:id="rId25"/>
    <p:sldId id="289" r:id="rId26"/>
    <p:sldId id="290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90EFD-A0EC-4835-A27B-4BB748E029C7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C05CB-0719-4E1E-B74B-6F1DAAA4E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53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C05CB-0719-4E1E-B74B-6F1DAAA4E1C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28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C05CB-0719-4E1E-B74B-6F1DAAA4E1C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579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C05CB-0719-4E1E-B74B-6F1DAAA4E1C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03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C05CB-0719-4E1E-B74B-6F1DAAA4E1C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16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C05CB-0719-4E1E-B74B-6F1DAAA4E1C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26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C05CB-0719-4E1E-B74B-6F1DAAA4E1C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6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C05CB-0719-4E1E-B74B-6F1DAAA4E1C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57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2232-D041-4C5B-8A69-43538345185A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4B62-B89A-4467-B476-64DC2A3C1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62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2232-D041-4C5B-8A69-43538345185A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4B62-B89A-4467-B476-64DC2A3C1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77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2232-D041-4C5B-8A69-43538345185A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4B62-B89A-4467-B476-64DC2A3C1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90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2232-D041-4C5B-8A69-43538345185A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4B62-B89A-4467-B476-64DC2A3C1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07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2232-D041-4C5B-8A69-43538345185A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4B62-B89A-4467-B476-64DC2A3C1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03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2232-D041-4C5B-8A69-43538345185A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4B62-B89A-4467-B476-64DC2A3C1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28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2232-D041-4C5B-8A69-43538345185A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4B62-B89A-4467-B476-64DC2A3C1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10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2232-D041-4C5B-8A69-43538345185A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4B62-B89A-4467-B476-64DC2A3C1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28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2232-D041-4C5B-8A69-43538345185A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4B62-B89A-4467-B476-64DC2A3C1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11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2232-D041-4C5B-8A69-43538345185A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4B62-B89A-4467-B476-64DC2A3C1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8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2232-D041-4C5B-8A69-43538345185A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4B62-B89A-4467-B476-64DC2A3C1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58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82232-D041-4C5B-8A69-43538345185A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4B62-B89A-4467-B476-64DC2A3C1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19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avba.tzb-info.cz/strechy/8852-problematika-nadmerne-vlhkosti-u-stresnich-plastu-sikmych-a-strmych-strech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stavba.tzb-info.cz/strechy/8852-problematika-nadmerne-vlhkosti-u-stresnich-plastu-sikmych-a-strmych-strec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stavba.tzb-info.cz/strechy/8852-problematika-nadmerne-vlhkosti-u-stresnich-plastu-sikmych-a-strmych-strec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7" y="-575789"/>
            <a:ext cx="7042031" cy="23876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 v Českých Budějovicích</a:t>
            </a:r>
            <a:endParaRPr 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0712" y="3131388"/>
            <a:ext cx="9144000" cy="1306901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REKONSTRUKCE ŠIKMÝCH STŘECH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47775" y="458112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bakalářské práce: Lukáš Řehák</a:t>
            </a:r>
          </a:p>
          <a:p>
            <a:pPr algn="l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akalářské práce: Ing. Jan Plachý, Ph.D.</a:t>
            </a:r>
          </a:p>
          <a:p>
            <a:pPr algn="l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 bakalářské práce: Ing. Karolína </a:t>
            </a:r>
            <a:r>
              <a:rPr lang="cs-CZ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Škrlantová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České Budějovice 06/2017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43" y="0"/>
            <a:ext cx="9758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404" y="0"/>
            <a:ext cx="12604404" cy="70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73" y="0"/>
            <a:ext cx="11796713" cy="722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Aplikační část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P40701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7" y="2196169"/>
            <a:ext cx="5049317" cy="285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40701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27" y="2196169"/>
            <a:ext cx="5054988" cy="28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-1288907" y="5002316"/>
            <a:ext cx="7060695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Foto autora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01252" y="5002316"/>
            <a:ext cx="7060695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Foto autora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Aplikační část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rázek 7" descr="C:\Users\Lukáš\AppData\Local\Microsoft\Windows\INetCache\Content.Word\P4070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0" y="2351814"/>
            <a:ext cx="4950087" cy="330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C:\Users\Lukáš\Desktop\Bakalářka\Foto_170408\P40701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28" y="2351815"/>
            <a:ext cx="5444499" cy="330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-1310077" y="5540086"/>
            <a:ext cx="7060695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Foto autora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499932" y="5540086"/>
            <a:ext cx="7060695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Foto autora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Aplikační část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7144148" y="1725899"/>
            <a:ext cx="7155676" cy="2118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Skladba střešního pláště varianta č. 1</a:t>
            </a:r>
          </a:p>
          <a:p>
            <a:pPr marL="342900" indent="-342900" algn="l">
              <a:buFontTx/>
              <a:buChar char="-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Zateplení mezi a pod krokvemi</a:t>
            </a:r>
          </a:p>
          <a:p>
            <a:pPr algn="l"/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Součinitel prostupu tepla</a:t>
            </a:r>
          </a:p>
          <a:p>
            <a:pPr algn="l"/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= 0,223 W/m2k &lt;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0,24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W/m2K </a:t>
            </a:r>
          </a:p>
          <a:p>
            <a:pPr algn="l"/>
            <a:r>
              <a:rPr lang="pl-PL" sz="22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VYHOVUJE</a:t>
            </a:r>
            <a:endParaRPr lang="cs-CZ" sz="22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708841" y="2102256"/>
            <a:ext cx="6435307" cy="44286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83453" y="6162476"/>
            <a:ext cx="7060695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Autor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Aplikační část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617867" y="408464"/>
            <a:ext cx="7155676" cy="2118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Zateplení mezi a pod krokvemi</a:t>
            </a:r>
            <a:endParaRPr lang="cs-CZ" sz="2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617867" y="2796064"/>
            <a:ext cx="7155676" cy="2118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Výhody</a:t>
            </a:r>
          </a:p>
          <a:p>
            <a:pPr algn="l"/>
            <a:endParaRPr lang="cs-CZ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Kotvení tepelné izolace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mezi krokve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Akustického vlastnosti</a:t>
            </a:r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 demontáže střešní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krytiny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Izolant pod krokvemi minimalizuje tepelné mosty</a:t>
            </a:r>
          </a:p>
          <a:p>
            <a:pPr algn="l"/>
            <a:endParaRPr lang="cs-CZ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7679067" y="2527410"/>
            <a:ext cx="7155676" cy="2118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Nevýhody</a:t>
            </a:r>
          </a:p>
          <a:p>
            <a:pPr lvl="0" algn="l"/>
            <a:endParaRPr lang="cs-CZ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Kontrola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prvků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krovu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Zmenšení vnitřního prostoru</a:t>
            </a:r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Úchyty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SDK roštů</a:t>
            </a:r>
          </a:p>
          <a:p>
            <a:pPr algn="l"/>
            <a:endParaRPr lang="cs-CZ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Aplikační část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7073809" y="2171699"/>
            <a:ext cx="7155676" cy="2943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Skladba střešního pláště varianta č. 2</a:t>
            </a:r>
          </a:p>
          <a:p>
            <a:pPr marL="342900" indent="-342900" algn="l">
              <a:buFontTx/>
              <a:buChar char="-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Zateplení nad krokvemi</a:t>
            </a:r>
          </a:p>
          <a:p>
            <a:pPr algn="l"/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Součinitel prostupu tepla</a:t>
            </a:r>
          </a:p>
          <a:p>
            <a:pPr algn="l"/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= 0,185 W/m2k &lt;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0,24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W/m2K </a:t>
            </a:r>
          </a:p>
          <a:p>
            <a:pPr algn="l"/>
            <a:r>
              <a:rPr lang="pl-PL" sz="22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VYHOVUJE</a:t>
            </a:r>
          </a:p>
          <a:p>
            <a:pPr algn="l"/>
            <a:endParaRPr lang="pl-PL" sz="22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pl-PL" sz="22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pl-PL" sz="22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pl-PL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Varianta vybraná k realizaci</a:t>
            </a:r>
            <a:endParaRPr lang="cs-CZ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2"/>
          <a:stretch>
            <a:fillRect/>
          </a:stretch>
        </p:blipFill>
        <p:spPr>
          <a:xfrm>
            <a:off x="708841" y="2048606"/>
            <a:ext cx="5779882" cy="43859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-571972" y="6234233"/>
            <a:ext cx="7060695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Autor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Aplikační část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617867" y="408464"/>
            <a:ext cx="7155676" cy="2118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Zateplení nad krokvemi</a:t>
            </a:r>
            <a:endParaRPr lang="cs-CZ" sz="2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523391" y="2330560"/>
            <a:ext cx="7155676" cy="2781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Výhody</a:t>
            </a:r>
          </a:p>
          <a:p>
            <a:pPr algn="l"/>
            <a:endParaRPr lang="cs-CZ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izuální kontrola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prvků krovu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Velikost obytného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podkroví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Minimalizace tepelných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mostů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parozábrany nedochází k žádným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prostupům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Jednodušší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montáž SDK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roštů</a:t>
            </a:r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7069467" y="2330670"/>
            <a:ext cx="7155676" cy="2118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Nevýhody</a:t>
            </a:r>
          </a:p>
          <a:p>
            <a:pPr lvl="0" algn="l"/>
            <a:endParaRPr lang="cs-CZ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Vyšší náklady na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realizaci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Protipožární nátěry na viditelné prvky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Zvýšení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vnější výšky objektu </a:t>
            </a:r>
            <a:endParaRPr lang="cs-CZ" sz="22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Aplikační část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708839" y="2080200"/>
            <a:ext cx="7374111" cy="1160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Multikriteriální vyhodnocení navržených variant</a:t>
            </a:r>
          </a:p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Varianta č. 1 – Zateplení mezi a pod krokvemi</a:t>
            </a:r>
          </a:p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Varianta č. 2 – Zateplení nad krokvemi</a:t>
            </a:r>
            <a:endParaRPr lang="pl-PL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708840" y="3377884"/>
            <a:ext cx="8602213" cy="25720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332415" y="5796968"/>
            <a:ext cx="7060695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Autor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Obsah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8841" y="2817032"/>
            <a:ext cx="9085054" cy="2359325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tématu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Teoretická část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Aplikační část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Vyhodnocení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Odpovědi na otázky vedoucího a oponenta bakalářské práce</a:t>
            </a:r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Vyhodnocení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708839" y="2080200"/>
            <a:ext cx="7374111" cy="249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708839" y="2080200"/>
            <a:ext cx="704203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§"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Přiblížení problematiky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Získání nových poznatků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Použitelnost pro realizaci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 byl splněn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610265" y="1769344"/>
            <a:ext cx="9144000" cy="2387600"/>
          </a:xfrm>
        </p:spPr>
        <p:txBody>
          <a:bodyPr/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12850" y="-567599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Odpovědi na otázky vedoucího a oponenta bakalářské práce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708839" y="2080200"/>
            <a:ext cx="7374111" cy="249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708839" y="2778939"/>
            <a:ext cx="1062627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Otázky vedoucího bakalářské práce</a:t>
            </a:r>
          </a:p>
          <a:p>
            <a:pPr algn="l"/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 PD, část F technická zpráva , část F.1.1.a 4 uvádíte, že investorovi bude doporučeno venkovní zateplení svislé stěny a v detailech PD s tímto řešením neuvažujete. Jak by vypadaly detaily s vnějším kontaktním zateplovacím systémem? Uveďte příklad u pozednice.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12850" y="-567599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Odpovědi na otázky vedoucího a oponenta bakalářské práce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708839" y="2080200"/>
            <a:ext cx="7374111" cy="249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17867" y="1820001"/>
            <a:ext cx="10626270" cy="126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972" y="1820001"/>
            <a:ext cx="4634666" cy="50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12850" y="-567599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Odpovědi na otázky vedoucího a oponenta bakalářské práce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708839" y="2080200"/>
            <a:ext cx="7374111" cy="249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708839" y="2080199"/>
            <a:ext cx="10738414" cy="334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Otázky oponenta bakalářské práce</a:t>
            </a:r>
          </a:p>
          <a:p>
            <a:pPr algn="l"/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Výkresy řezu B - B´ F5 a F8 nejsou zcela jasné v místě paty levé plné vazby. Ve výkrese F8 je zakreslen vazný trám, ve výkrese F5 tento trám chybí. Nejasné je potom řešení vstupu do koupelny - v místě dveří je nutné překročit vazný trám? </a:t>
            </a:r>
          </a:p>
          <a:p>
            <a:pPr marL="342900" indent="-342900" algn="l">
              <a:buFontTx/>
              <a:buChar char="-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Zamýšlel jste se nad přitížením stropní konstrukce při výměně původní SDK příčky za </a:t>
            </a:r>
            <a:r>
              <a:rPr lang="cs-CZ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Ytong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12850" y="-567599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Odpovědi na otázky vedoucího a oponenta bakalářské práce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708839" y="2080200"/>
            <a:ext cx="7374111" cy="249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17867" y="1820001"/>
            <a:ext cx="10626270" cy="126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290" y="2279674"/>
            <a:ext cx="6597424" cy="45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12850" y="-567599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Odpovědi na otázky vedoucího a oponenta bakalářské práce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708839" y="2080200"/>
            <a:ext cx="7374111" cy="249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17867" y="1820001"/>
            <a:ext cx="10626270" cy="126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324" y="2080200"/>
            <a:ext cx="7784525" cy="23031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3" y="2080200"/>
            <a:ext cx="3429000" cy="457200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4395894" y="3512185"/>
            <a:ext cx="10738414" cy="334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Příčka z pórobetonu YTONG</a:t>
            </a:r>
          </a:p>
          <a:p>
            <a:pPr algn="l"/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objemová hmotnost cca 500kg/m3</a:t>
            </a:r>
          </a:p>
          <a:p>
            <a:pPr algn="l"/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Příčka z SDK</a:t>
            </a:r>
          </a:p>
          <a:p>
            <a:pPr algn="l"/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objemová hmotnost cca 60kg/m3</a:t>
            </a:r>
          </a:p>
          <a:p>
            <a:pPr algn="l"/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tématu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8841" y="2782527"/>
            <a:ext cx="10056925" cy="225529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Aktuálnost tématu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Důležitost při rekonstrukci objektu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Variabilita řešení problémů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Zajímavost problematiky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cs-C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8841" y="2687636"/>
            <a:ext cx="11169733" cy="299717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bakalářské práce je zpracovat základní přehled možných variant konstrukčního řešení rekonstrukcí šikmých střech. Popsat výhody a nevýhody jednotlivých konstrukčních řešení. Pro zvolený objekt zpracovat projektovou dokumentaci.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Teoretická část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sp>
        <p:nvSpPr>
          <p:cNvPr id="16" name="Nadpis 1"/>
          <p:cNvSpPr txBox="1">
            <a:spLocks/>
          </p:cNvSpPr>
          <p:nvPr/>
        </p:nvSpPr>
        <p:spPr>
          <a:xfrm>
            <a:off x="708841" y="295513"/>
            <a:ext cx="11574805" cy="2296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Stavebně technický průzkum 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004" y="2592027"/>
            <a:ext cx="9882996" cy="4119323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Smyslové metody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Vizuální (zrakové)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Hmatové metody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Sluchové metody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Čichové metody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Přístrojové metody</a:t>
            </a:r>
          </a:p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Nedestruktivní</a:t>
            </a:r>
          </a:p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-destruktivní</a:t>
            </a:r>
          </a:p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Destruktivní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0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Teoretická část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708841" y="295513"/>
            <a:ext cx="11574805" cy="2296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Rozdělení podle počtů střešních plášťů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175" descr="skenovat000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0" y="3252159"/>
            <a:ext cx="3811401" cy="2863564"/>
          </a:xfrm>
          <a:prstGeom prst="rect">
            <a:avLst/>
          </a:prstGeom>
          <a:noFill/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-2055207" y="6017586"/>
            <a:ext cx="7060695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Oláh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2002. Šikmé střechy Bratislava: Jaga Group</a:t>
            </a: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617867" y="2892477"/>
            <a:ext cx="3682004" cy="4436030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Jednoplášťová střecha</a:t>
            </a:r>
          </a:p>
        </p:txBody>
      </p:sp>
      <p:pic>
        <p:nvPicPr>
          <p:cNvPr id="10" name="Obrázek 9"/>
          <p:cNvPicPr/>
          <p:nvPr/>
        </p:nvPicPr>
        <p:blipFill>
          <a:blip r:embed="rId5"/>
          <a:stretch>
            <a:fillRect/>
          </a:stretch>
        </p:blipFill>
        <p:spPr>
          <a:xfrm>
            <a:off x="6252710" y="3252159"/>
            <a:ext cx="3928781" cy="2940882"/>
          </a:xfrm>
          <a:prstGeom prst="rect">
            <a:avLst/>
          </a:prstGeom>
        </p:spPr>
      </p:pic>
      <p:sp>
        <p:nvSpPr>
          <p:cNvPr id="12" name="Podnadpis 2"/>
          <p:cNvSpPr txBox="1">
            <a:spLocks/>
          </p:cNvSpPr>
          <p:nvPr/>
        </p:nvSpPr>
        <p:spPr>
          <a:xfrm>
            <a:off x="6091723" y="2892477"/>
            <a:ext cx="5426200" cy="443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Dvouplášťová střecha – izolace mezi krokvemi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6278416" y="6330998"/>
            <a:ext cx="5784630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400" u="sng" dirty="0">
                <a:hlinkClick r:id="rId6"/>
              </a:rPr>
              <a:t>http://stavba.tzb-info.cz/strechy/8852-problematika-nadmerne-vlhkosti-u-stresnich-plastu-sikmych-a-strmych-strech</a:t>
            </a:r>
            <a:endParaRPr lang="cs-CZ" sz="1400" dirty="0"/>
          </a:p>
          <a:p>
            <a:pPr algn="r"/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Teoretická část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418309" y="2892477"/>
            <a:ext cx="5255395" cy="4436030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Dvouplášťová – izolace mezi a pod krokvemi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6091723" y="2892477"/>
            <a:ext cx="5426200" cy="443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Dvouplášťová - izolace nad krokvemi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6278416" y="6330998"/>
            <a:ext cx="5784630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400" u="sng" dirty="0">
                <a:hlinkClick r:id="rId4"/>
              </a:rPr>
              <a:t>http://stavba.tzb-info.cz/strechy/8852-problematika-nadmerne-vlhkosti-u-stresnich-plastu-sikmych-a-strmych-strech</a:t>
            </a:r>
            <a:endParaRPr lang="cs-CZ" sz="1400" dirty="0"/>
          </a:p>
          <a:p>
            <a:pPr algn="r"/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Obrázek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17867" y="3252160"/>
            <a:ext cx="3682004" cy="2940882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418309" y="6330998"/>
            <a:ext cx="5784630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400" u="sng" dirty="0">
                <a:hlinkClick r:id="rId4"/>
              </a:rPr>
              <a:t>http://stavba.tzb-info.cz/strechy/8852-problematika-nadmerne-vlhkosti-u-stresnich-plastu-sikmych-a-strmych-strech</a:t>
            </a:r>
            <a:endParaRPr lang="cs-CZ" sz="1400" dirty="0"/>
          </a:p>
          <a:p>
            <a:pPr algn="r"/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Obrázek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310445" y="3252160"/>
            <a:ext cx="3687570" cy="2940882"/>
          </a:xfrm>
          <a:prstGeom prst="rect">
            <a:avLst/>
          </a:prstGeom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708841" y="295513"/>
            <a:ext cx="11574805" cy="2296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Rozdělení podle počtů střešních plášťů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Teoretická část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418309" y="2892477"/>
            <a:ext cx="5255395" cy="4436030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Tříplášťová – izolace mezi krokvemi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6091723" y="2892477"/>
            <a:ext cx="5426200" cy="443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Tříplášťová - izolace mezi a pod krokvemi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6278416" y="6330998"/>
            <a:ext cx="5784630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400" u="sng" dirty="0">
                <a:hlinkClick r:id="rId4"/>
              </a:rPr>
              <a:t>http://stavba.tzb-info.cz/strechy/8852-problematika-nadmerne-vlhkosti-u-stresnich-plastu-sikmych-a-strmych-strech</a:t>
            </a:r>
            <a:endParaRPr lang="cs-CZ" sz="1400" dirty="0"/>
          </a:p>
          <a:p>
            <a:pPr algn="r"/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418309" y="6330998"/>
            <a:ext cx="5784630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400" u="sng" dirty="0">
                <a:hlinkClick r:id="rId4"/>
              </a:rPr>
              <a:t>http://stavba.tzb-info.cz/strechy/8852-problematika-nadmerne-vlhkosti-u-stresnich-plastu-sikmych-a-strmych-strech</a:t>
            </a:r>
            <a:endParaRPr lang="cs-CZ" sz="1400" dirty="0"/>
          </a:p>
          <a:p>
            <a:pPr algn="r"/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708841" y="295513"/>
            <a:ext cx="11574805" cy="2296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Rozdělení podle počtů střešních plášťů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Obrázek 16"/>
          <p:cNvPicPr/>
          <p:nvPr/>
        </p:nvPicPr>
        <p:blipFill>
          <a:blip r:embed="rId5"/>
          <a:stretch>
            <a:fillRect/>
          </a:stretch>
        </p:blipFill>
        <p:spPr>
          <a:xfrm>
            <a:off x="441711" y="3252160"/>
            <a:ext cx="3785232" cy="2839887"/>
          </a:xfrm>
          <a:prstGeom prst="rect">
            <a:avLst/>
          </a:prstGeom>
        </p:spPr>
      </p:pic>
      <p:pic>
        <p:nvPicPr>
          <p:cNvPr id="18" name="Obrázek 17"/>
          <p:cNvPicPr/>
          <p:nvPr/>
        </p:nvPicPr>
        <p:blipFill>
          <a:blip r:embed="rId6"/>
          <a:stretch>
            <a:fillRect/>
          </a:stretch>
        </p:blipFill>
        <p:spPr>
          <a:xfrm>
            <a:off x="6278416" y="3252160"/>
            <a:ext cx="3736852" cy="283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1696" y="-785336"/>
            <a:ext cx="7042031" cy="2387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Aplikační část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52711" y="2057850"/>
            <a:ext cx="7719630" cy="4436030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Název objektu: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Rodinný dům</a:t>
            </a:r>
          </a:p>
          <a:p>
            <a:pPr algn="l"/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Místo stavby: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parc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č. 278/1, 289 31 Bobnice</a:t>
            </a:r>
          </a:p>
          <a:p>
            <a:pPr algn="l"/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Katastrální území: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Bobnice [605841]</a:t>
            </a:r>
          </a:p>
          <a:p>
            <a:pPr algn="l"/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Kraj: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Středočeský kraj</a:t>
            </a:r>
          </a:p>
          <a:p>
            <a:pPr algn="l"/>
            <a:r>
              <a:rPr lang="cs-CZ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Úroveň </a:t>
            </a:r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dokumentace: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stavební povolení</a:t>
            </a:r>
          </a:p>
          <a:p>
            <a:pPr algn="l"/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Zastavěná plocha: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130 m</a:t>
            </a:r>
            <a:r>
              <a:rPr lang="cs-CZ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P40701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3" y="2057850"/>
            <a:ext cx="5785226" cy="320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-1029166" y="5137857"/>
            <a:ext cx="7060695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Foto autora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295513"/>
            <a:ext cx="1714548" cy="17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617</Words>
  <Application>Microsoft Office PowerPoint</Application>
  <PresentationFormat>Širokoúhlá obrazovka</PresentationFormat>
  <Paragraphs>146</Paragraphs>
  <Slides>26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Wingdings</vt:lpstr>
      <vt:lpstr>Motiv Office</vt:lpstr>
      <vt:lpstr>Vysoká škola technická a ekonomická v Českých Budějovicích</vt:lpstr>
      <vt:lpstr>Obsah</vt:lpstr>
      <vt:lpstr>Výběr tématu</vt:lpstr>
      <vt:lpstr>Cíl práce</vt:lpstr>
      <vt:lpstr>Teoretická část</vt:lpstr>
      <vt:lpstr>Teoretická část</vt:lpstr>
      <vt:lpstr>Teoretická část</vt:lpstr>
      <vt:lpstr>Teoretická část</vt:lpstr>
      <vt:lpstr>Aplikační část</vt:lpstr>
      <vt:lpstr>Prezentace aplikace PowerPoint</vt:lpstr>
      <vt:lpstr>Prezentace aplikace PowerPoint</vt:lpstr>
      <vt:lpstr>Prezentace aplikace PowerPoint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Vyhodnocení</vt:lpstr>
      <vt:lpstr>Děkuji za pozornost</vt:lpstr>
      <vt:lpstr>Odpovědi na otázky vedoucího a oponenta bakalářské práce</vt:lpstr>
      <vt:lpstr>Odpovědi na otázky vedoucího a oponenta bakalářské práce</vt:lpstr>
      <vt:lpstr>Odpovědi na otázky vedoucího a oponenta bakalářské práce</vt:lpstr>
      <vt:lpstr>Odpovědi na otázky vedoucího a oponenta bakalářské práce</vt:lpstr>
      <vt:lpstr>Odpovědi na otázky vedoucího a oponenta bakalářské práce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</dc:title>
  <dc:creator>Lukáš Řehák</dc:creator>
  <cp:lastModifiedBy>Lukáš Řehák</cp:lastModifiedBy>
  <cp:revision>34</cp:revision>
  <dcterms:created xsi:type="dcterms:W3CDTF">2017-06-06T04:17:38Z</dcterms:created>
  <dcterms:modified xsi:type="dcterms:W3CDTF">2017-06-20T20:30:11Z</dcterms:modified>
</cp:coreProperties>
</file>