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6" r:id="rId9"/>
    <p:sldId id="268" r:id="rId10"/>
    <p:sldId id="269" r:id="rId11"/>
    <p:sldId id="270" r:id="rId12"/>
    <p:sldId id="267" r:id="rId13"/>
    <p:sldId id="265" r:id="rId14"/>
    <p:sldId id="262" r:id="rId15"/>
    <p:sldId id="26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41667" y="422031"/>
            <a:ext cx="9556124" cy="3016625"/>
          </a:xfrm>
        </p:spPr>
        <p:txBody>
          <a:bodyPr/>
          <a:lstStyle/>
          <a:p>
            <a:r>
              <a:rPr lang="cs-CZ" sz="4400" dirty="0" smtClean="0"/>
              <a:t>Rekonstrukce stávajícího objektu kláštera Milevsko – stavebně technický průzkum a zaměření objektu</a:t>
            </a:r>
            <a:endParaRPr lang="cs-CZ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18975" y="3593203"/>
            <a:ext cx="3955027" cy="2807597"/>
          </a:xfrm>
        </p:spPr>
        <p:txBody>
          <a:bodyPr>
            <a:noAutofit/>
          </a:bodyPr>
          <a:lstStyle/>
          <a:p>
            <a:r>
              <a:rPr lang="cs-CZ" sz="2000" dirty="0" smtClean="0"/>
              <a:t>Autor: Jiří Fara</a:t>
            </a:r>
          </a:p>
          <a:p>
            <a:r>
              <a:rPr lang="cs-CZ" sz="2000" dirty="0" smtClean="0"/>
              <a:t>Ústav: Technicko-technologický</a:t>
            </a:r>
          </a:p>
          <a:p>
            <a:r>
              <a:rPr lang="cs-CZ" sz="2000" dirty="0" smtClean="0"/>
              <a:t>Katedra: Stavebnictví</a:t>
            </a:r>
          </a:p>
          <a:p>
            <a:endParaRPr lang="cs-CZ" sz="2000" dirty="0"/>
          </a:p>
          <a:p>
            <a:r>
              <a:rPr lang="cs-CZ" sz="2000" dirty="0" smtClean="0"/>
              <a:t>Vedoucí: Ing. Karolína </a:t>
            </a:r>
            <a:r>
              <a:rPr lang="cs-CZ" sz="2000" dirty="0" err="1" smtClean="0"/>
              <a:t>Škrlantová</a:t>
            </a:r>
            <a:endParaRPr lang="cs-CZ" sz="2000" dirty="0" smtClean="0"/>
          </a:p>
          <a:p>
            <a:r>
              <a:rPr lang="cs-CZ" sz="2000" dirty="0" smtClean="0"/>
              <a:t>Oponent: Ing. Milena Štanclová</a:t>
            </a:r>
            <a:endParaRPr lang="cs-CZ" sz="2000" dirty="0"/>
          </a:p>
        </p:txBody>
      </p:sp>
      <p:pic>
        <p:nvPicPr>
          <p:cNvPr id="4" name="Picture 2" descr="Výsledek obrázku pro vš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69" y="3438656"/>
            <a:ext cx="2238375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458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Porucha 2NP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73468"/>
            <a:ext cx="8596668" cy="3880773"/>
          </a:xfrm>
        </p:spPr>
        <p:txBody>
          <a:bodyPr>
            <a:normAutofit/>
          </a:bodyPr>
          <a:lstStyle/>
          <a:p>
            <a:r>
              <a:rPr lang="cs-CZ" sz="2000" dirty="0"/>
              <a:t>N</a:t>
            </a:r>
            <a:r>
              <a:rPr lang="cs-CZ" sz="2000" dirty="0" smtClean="0"/>
              <a:t>eprodyšná </a:t>
            </a:r>
            <a:r>
              <a:rPr lang="cs-CZ" sz="2000" dirty="0"/>
              <a:t>keramická podlaha</a:t>
            </a:r>
          </a:p>
        </p:txBody>
      </p:sp>
      <p:pic>
        <p:nvPicPr>
          <p:cNvPr id="3074" name="Picture 2" descr="P1010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71" y="2632053"/>
            <a:ext cx="5362575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8093862" y="6163493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Zdroj: Vlastní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2344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Poruchy 3NP - Krov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Hniloba </a:t>
            </a:r>
            <a:r>
              <a:rPr lang="cs-CZ" sz="2000" dirty="0"/>
              <a:t>a dřevokazné houby, chybějící vazby, snížení pevnosti, špatný stav krytiny, zkorodované klempířské prvky </a:t>
            </a:r>
          </a:p>
          <a:p>
            <a:endParaRPr lang="cs-CZ" dirty="0"/>
          </a:p>
        </p:txBody>
      </p:sp>
      <p:pic>
        <p:nvPicPr>
          <p:cNvPr id="4098" name="Picture 2" descr="P10101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3088655"/>
            <a:ext cx="4564367" cy="34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P1010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526" y="3088655"/>
            <a:ext cx="4541480" cy="341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450697" y="6144661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Zdroj: Vlastní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839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8585" y="609600"/>
            <a:ext cx="9214338" cy="1320800"/>
          </a:xfrm>
        </p:spPr>
        <p:txBody>
          <a:bodyPr/>
          <a:lstStyle/>
          <a:p>
            <a:r>
              <a:rPr lang="cs-CZ" dirty="0" smtClean="0"/>
              <a:t>Výzkumný problém – pravděpodobné příčiny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735015"/>
            <a:ext cx="8596668" cy="4306347"/>
          </a:xfrm>
        </p:spPr>
        <p:txBody>
          <a:bodyPr>
            <a:normAutofit/>
          </a:bodyPr>
          <a:lstStyle/>
          <a:p>
            <a:r>
              <a:rPr lang="cs-CZ" sz="2000" dirty="0" smtClean="0"/>
              <a:t>1PP – nižší úroveň původní podlahy, parapety oken ve stejné úrovni jako okolní terén</a:t>
            </a:r>
          </a:p>
          <a:p>
            <a:endParaRPr lang="cs-CZ" sz="2000" dirty="0" smtClean="0"/>
          </a:p>
          <a:p>
            <a:r>
              <a:rPr lang="cs-CZ" sz="2000" dirty="0" smtClean="0"/>
              <a:t>1NP – špatné umístění opěrné zdi, výška okolního terénu, betonové podlahy a dlažby</a:t>
            </a:r>
          </a:p>
          <a:p>
            <a:endParaRPr lang="cs-CZ" sz="2000" dirty="0" smtClean="0"/>
          </a:p>
          <a:p>
            <a:r>
              <a:rPr lang="cs-CZ" sz="2000" dirty="0" smtClean="0"/>
              <a:t>2NP – neprodyšná keramická podlaha</a:t>
            </a:r>
          </a:p>
          <a:p>
            <a:endParaRPr lang="cs-CZ" sz="2000" dirty="0" smtClean="0"/>
          </a:p>
          <a:p>
            <a:r>
              <a:rPr lang="cs-CZ" sz="2000" dirty="0" smtClean="0"/>
              <a:t>3NP – špatný stav střešní krytiny, koroze nebo absence klempířských prvků, zatékání do objektu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95599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930401"/>
            <a:ext cx="4384063" cy="4110962"/>
          </a:xfrm>
        </p:spPr>
        <p:txBody>
          <a:bodyPr/>
          <a:lstStyle/>
          <a:p>
            <a:r>
              <a:rPr lang="cs-CZ" sz="2000" dirty="0" smtClean="0"/>
              <a:t>Zaměření objektu</a:t>
            </a:r>
          </a:p>
          <a:p>
            <a:endParaRPr lang="cs-CZ" sz="2000" dirty="0" smtClean="0"/>
          </a:p>
          <a:p>
            <a:r>
              <a:rPr lang="cs-CZ" sz="2000" dirty="0" smtClean="0"/>
              <a:t>Výkresová dokumentace</a:t>
            </a:r>
          </a:p>
          <a:p>
            <a:endParaRPr lang="cs-CZ" sz="2000" dirty="0" smtClean="0"/>
          </a:p>
          <a:p>
            <a:r>
              <a:rPr lang="cs-CZ" sz="2000" dirty="0" smtClean="0"/>
              <a:t>Popsání poruch a jejich pravděpodobných příčin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966" y="977006"/>
            <a:ext cx="5649532" cy="423714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530966" y="5396895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Zdroj: Vlastní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5016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21950" y="3235569"/>
            <a:ext cx="4855958" cy="1320800"/>
          </a:xfrm>
        </p:spPr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1017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Otázka oponenta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b="1" dirty="0"/>
              <a:t>Můžete popsat, jakými způsoby lze odstranit dřevomorku</a:t>
            </a:r>
            <a:r>
              <a:rPr lang="cs-CZ" sz="2000" b="1" dirty="0" smtClean="0"/>
              <a:t>?</a:t>
            </a:r>
          </a:p>
          <a:p>
            <a:pPr marL="0" indent="0">
              <a:buNone/>
            </a:pPr>
            <a:endParaRPr lang="cs-CZ" sz="2000" b="1" dirty="0" smtClean="0"/>
          </a:p>
          <a:p>
            <a:r>
              <a:rPr lang="cs-CZ" sz="2000" dirty="0" smtClean="0"/>
              <a:t>Odstranění napadeného dřeva</a:t>
            </a:r>
          </a:p>
          <a:p>
            <a:endParaRPr lang="cs-CZ" sz="2000" dirty="0" smtClean="0"/>
          </a:p>
          <a:p>
            <a:r>
              <a:rPr lang="cs-CZ" sz="2000" dirty="0" smtClean="0"/>
              <a:t>Neprodleně spálit</a:t>
            </a:r>
          </a:p>
          <a:p>
            <a:endParaRPr lang="cs-CZ" sz="2000" dirty="0" smtClean="0"/>
          </a:p>
          <a:p>
            <a:r>
              <a:rPr lang="cs-CZ" sz="2000" dirty="0" smtClean="0"/>
              <a:t>Chemické ošetření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8911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Motivace a důvody k řešení daného problému</a:t>
            </a:r>
          </a:p>
          <a:p>
            <a:r>
              <a:rPr lang="cs-CZ" sz="2000" dirty="0" smtClean="0"/>
              <a:t>Cíl práce</a:t>
            </a:r>
          </a:p>
          <a:p>
            <a:r>
              <a:rPr lang="cs-CZ" sz="2000" dirty="0" smtClean="0"/>
              <a:t>Popis objektu</a:t>
            </a:r>
          </a:p>
          <a:p>
            <a:r>
              <a:rPr lang="cs-CZ" sz="2000" dirty="0" smtClean="0"/>
              <a:t>Výzkumný problém</a:t>
            </a:r>
          </a:p>
          <a:p>
            <a:r>
              <a:rPr lang="cs-CZ" sz="2000" dirty="0" smtClean="0"/>
              <a:t>Zaměření objektu, identifikace poruch, pravděpodobné příčiny</a:t>
            </a:r>
          </a:p>
          <a:p>
            <a:r>
              <a:rPr lang="cs-CZ" sz="2000" dirty="0" smtClean="0"/>
              <a:t>Závěr</a:t>
            </a:r>
          </a:p>
          <a:p>
            <a:r>
              <a:rPr lang="cs-CZ" sz="2000" dirty="0" smtClean="0"/>
              <a:t>Otázka oponenta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882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Motivace a důvody k řešení daného problému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Objekt v blízkosti bydliště</a:t>
            </a:r>
          </a:p>
          <a:p>
            <a:endParaRPr lang="cs-CZ" sz="2000" dirty="0"/>
          </a:p>
          <a:p>
            <a:r>
              <a:rPr lang="cs-CZ" sz="2000" dirty="0" smtClean="0"/>
              <a:t>Odborná praxe ve stavební firmě zabývající se rekonstrukcemi památek</a:t>
            </a:r>
          </a:p>
          <a:p>
            <a:endParaRPr lang="cs-CZ" sz="2000" dirty="0"/>
          </a:p>
          <a:p>
            <a:r>
              <a:rPr lang="cs-CZ" sz="2000" dirty="0" smtClean="0"/>
              <a:t>Zájem o rekonstrukce památek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59708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Zpracování pasportu </a:t>
            </a:r>
          </a:p>
          <a:p>
            <a:endParaRPr lang="cs-CZ" sz="2000" dirty="0" smtClean="0"/>
          </a:p>
          <a:p>
            <a:r>
              <a:rPr lang="cs-CZ" sz="2000" dirty="0" smtClean="0"/>
              <a:t>Předběžný neinvazivní průzkum</a:t>
            </a:r>
          </a:p>
          <a:p>
            <a:endParaRPr lang="cs-CZ" sz="2000" dirty="0" smtClean="0"/>
          </a:p>
          <a:p>
            <a:r>
              <a:rPr lang="cs-CZ" sz="2000" dirty="0" smtClean="0"/>
              <a:t>Vyhodnocení stavu</a:t>
            </a:r>
          </a:p>
          <a:p>
            <a:endParaRPr lang="cs-CZ" sz="2000" dirty="0" smtClean="0"/>
          </a:p>
          <a:p>
            <a:r>
              <a:rPr lang="cs-CZ" sz="2000" dirty="0" smtClean="0"/>
              <a:t>Podklad pro návrh k rekonstrukci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34" y="1168757"/>
            <a:ext cx="5404833" cy="405362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709634" y="5262540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Zdroj: </a:t>
            </a:r>
            <a:r>
              <a:rPr lang="cs-CZ" dirty="0" smtClean="0"/>
              <a:t>Vlastní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2338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opis objektu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5465889" cy="3880773"/>
          </a:xfrm>
        </p:spPr>
        <p:txBody>
          <a:bodyPr/>
          <a:lstStyle/>
          <a:p>
            <a:r>
              <a:rPr lang="cs-CZ" sz="2000" dirty="0"/>
              <a:t>Objekt v areálu Milevského </a:t>
            </a:r>
            <a:r>
              <a:rPr lang="cs-CZ" sz="2000" dirty="0" smtClean="0"/>
              <a:t>kláštera</a:t>
            </a:r>
          </a:p>
          <a:p>
            <a:endParaRPr lang="cs-CZ" sz="2000" dirty="0"/>
          </a:p>
          <a:p>
            <a:r>
              <a:rPr lang="cs-CZ" sz="2000" dirty="0"/>
              <a:t>Postaven v letech 1768-1769 jako hospodářská </a:t>
            </a:r>
            <a:r>
              <a:rPr lang="cs-CZ" sz="2000" dirty="0" smtClean="0"/>
              <a:t>budova</a:t>
            </a:r>
          </a:p>
          <a:p>
            <a:endParaRPr lang="cs-CZ" sz="2000" dirty="0"/>
          </a:p>
          <a:p>
            <a:r>
              <a:rPr lang="cs-CZ" sz="2000" dirty="0"/>
              <a:t>Půdorysný tvar objektu je </a:t>
            </a:r>
            <a:r>
              <a:rPr lang="cs-CZ" sz="2000" dirty="0" smtClean="0"/>
              <a:t>obdélník</a:t>
            </a:r>
          </a:p>
          <a:p>
            <a:endParaRPr lang="cs-CZ" sz="2000" dirty="0"/>
          </a:p>
          <a:p>
            <a:r>
              <a:rPr lang="cs-CZ" sz="2000" dirty="0"/>
              <a:t>Vlastník: Královská kanonie premonstrátů na Strahově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42" y="996628"/>
            <a:ext cx="5347397" cy="380427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052842" y="5003266"/>
            <a:ext cx="3380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Zdroj: www.klastermilevsko.cz</a:t>
            </a:r>
            <a:endParaRPr lang="cs-CZ" dirty="0"/>
          </a:p>
        </p:txBody>
      </p:sp>
      <p:sp>
        <p:nvSpPr>
          <p:cNvPr id="7" name="Šipka dolů 6"/>
          <p:cNvSpPr/>
          <p:nvPr/>
        </p:nvSpPr>
        <p:spPr>
          <a:xfrm>
            <a:off x="10782053" y="1474899"/>
            <a:ext cx="618186" cy="91100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0905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Popis objektu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4603004" cy="3880773"/>
          </a:xfrm>
        </p:spPr>
        <p:txBody>
          <a:bodyPr/>
          <a:lstStyle/>
          <a:p>
            <a:r>
              <a:rPr lang="cs-CZ" sz="2000" dirty="0"/>
              <a:t>Jednopatrová, částečně podsklepená budova se sedlovou </a:t>
            </a:r>
            <a:r>
              <a:rPr lang="cs-CZ" sz="2000" dirty="0" smtClean="0"/>
              <a:t>střechou</a:t>
            </a:r>
          </a:p>
          <a:p>
            <a:endParaRPr lang="cs-CZ" sz="2000" dirty="0"/>
          </a:p>
          <a:p>
            <a:r>
              <a:rPr lang="cs-CZ" sz="2000" dirty="0"/>
              <a:t>Obvodové zdivo </a:t>
            </a:r>
            <a:r>
              <a:rPr lang="cs-CZ" sz="2000" dirty="0" smtClean="0"/>
              <a:t>smíšené</a:t>
            </a:r>
          </a:p>
          <a:p>
            <a:endParaRPr lang="cs-CZ" sz="2000" dirty="0"/>
          </a:p>
          <a:p>
            <a:r>
              <a:rPr lang="cs-CZ" sz="2000" dirty="0"/>
              <a:t>Objekt položen v mírném </a:t>
            </a:r>
            <a:r>
              <a:rPr lang="cs-CZ" sz="2000" dirty="0" smtClean="0"/>
              <a:t>svahu</a:t>
            </a:r>
          </a:p>
          <a:p>
            <a:endParaRPr lang="cs-CZ" sz="2000" dirty="0"/>
          </a:p>
          <a:p>
            <a:r>
              <a:rPr lang="cs-CZ" sz="2000" dirty="0"/>
              <a:t>Památkově chráněný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4" t="10930" r="22888" b="5068"/>
          <a:stretch/>
        </p:blipFill>
        <p:spPr>
          <a:xfrm>
            <a:off x="6006179" y="992991"/>
            <a:ext cx="5306096" cy="504837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006179" y="6240087"/>
            <a:ext cx="230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Zdroj: www.mapy.cz</a:t>
            </a:r>
            <a:endParaRPr lang="cs-CZ" dirty="0"/>
          </a:p>
        </p:txBody>
      </p:sp>
      <p:sp>
        <p:nvSpPr>
          <p:cNvPr id="6" name="Šipka dolů 5"/>
          <p:cNvSpPr/>
          <p:nvPr/>
        </p:nvSpPr>
        <p:spPr>
          <a:xfrm>
            <a:off x="9596045" y="3342336"/>
            <a:ext cx="618186" cy="91100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887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Výzkumný problém – zaměření objektu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78" y="3669390"/>
            <a:ext cx="6564968" cy="306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5127" t="13864" r="7768" b="20994"/>
          <a:stretch/>
        </p:blipFill>
        <p:spPr>
          <a:xfrm>
            <a:off x="342483" y="1288428"/>
            <a:ext cx="7277839" cy="3060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538516" y="6041362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Zdroj: Vlastní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377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06" y="609600"/>
            <a:ext cx="9556124" cy="1320800"/>
          </a:xfrm>
        </p:spPr>
        <p:txBody>
          <a:bodyPr/>
          <a:lstStyle/>
          <a:p>
            <a:r>
              <a:rPr lang="cs-CZ" dirty="0" smtClean="0"/>
              <a:t>Výzkumný problém – identifikace poruch 1PP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</a:t>
            </a:r>
            <a:r>
              <a:rPr lang="cs-CZ" sz="2000" dirty="0" smtClean="0"/>
              <a:t>ysoká vlhkost, stojící voda, nesoudržné omítky</a:t>
            </a:r>
          </a:p>
        </p:txBody>
      </p:sp>
      <p:pic>
        <p:nvPicPr>
          <p:cNvPr id="4" name="Obrázek 3" descr="C:\Users\Jiří\AppData\Local\Microsoft\Windows\INetCache\Content.Word\P101028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34" y="2571097"/>
            <a:ext cx="3032125" cy="405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10102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999" y="2565163"/>
            <a:ext cx="5160005" cy="386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77334" y="6086885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Zdroj: Vlastní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7641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Porucha 1NP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Zavlhnutí </a:t>
            </a:r>
            <a:r>
              <a:rPr lang="cs-CZ" sz="2000" dirty="0"/>
              <a:t>celé severní části stavby</a:t>
            </a:r>
          </a:p>
          <a:p>
            <a:endParaRPr lang="cs-CZ" dirty="0"/>
          </a:p>
        </p:txBody>
      </p:sp>
      <p:pic>
        <p:nvPicPr>
          <p:cNvPr id="2050" name="Picture 2" descr="P10101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09" y="2626878"/>
            <a:ext cx="3034651" cy="40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9"/>
          <a:stretch/>
        </p:blipFill>
        <p:spPr>
          <a:xfrm rot="16200000">
            <a:off x="5326952" y="2815979"/>
            <a:ext cx="4234515" cy="3473539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9983205" y="6300674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Zdroj: Vlastní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4531488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153</TotalTime>
  <Words>312</Words>
  <Application>Microsoft Office PowerPoint</Application>
  <PresentationFormat>Širokoúhlá obrazovka</PresentationFormat>
  <Paragraphs>87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Faseta</vt:lpstr>
      <vt:lpstr>Rekonstrukce stávajícího objektu kláštera Milevsko – stavebně technický průzkum a zaměření objektu</vt:lpstr>
      <vt:lpstr>Osnova</vt:lpstr>
      <vt:lpstr>Motivace a důvody k řešení daného problému</vt:lpstr>
      <vt:lpstr>Cíl práce</vt:lpstr>
      <vt:lpstr>Popis objektu</vt:lpstr>
      <vt:lpstr>Popis objektu</vt:lpstr>
      <vt:lpstr>Výzkumný problém – zaměření objektu</vt:lpstr>
      <vt:lpstr>Výzkumný problém – identifikace poruch 1PP</vt:lpstr>
      <vt:lpstr>Porucha 1NP</vt:lpstr>
      <vt:lpstr>Porucha 2NP </vt:lpstr>
      <vt:lpstr>Poruchy 3NP - Krov</vt:lpstr>
      <vt:lpstr>Výzkumný problém – pravděpodobné příčiny </vt:lpstr>
      <vt:lpstr>Závěr</vt:lpstr>
      <vt:lpstr>Děkuji za pozornost</vt:lpstr>
      <vt:lpstr>Otázka oponenta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Rekonstrukce stávajícího objektu kláštera Milevsko – stavebně technický průzkum a zaměření objektu</dc:title>
  <dc:creator>Jiří</dc:creator>
  <cp:lastModifiedBy>Jiří</cp:lastModifiedBy>
  <cp:revision>14</cp:revision>
  <dcterms:created xsi:type="dcterms:W3CDTF">2017-06-21T18:57:02Z</dcterms:created>
  <dcterms:modified xsi:type="dcterms:W3CDTF">2017-06-21T21:30:42Z</dcterms:modified>
</cp:coreProperties>
</file>