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75" r:id="rId10"/>
    <p:sldId id="265" r:id="rId11"/>
    <p:sldId id="267" r:id="rId12"/>
    <p:sldId id="268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88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8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10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56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7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1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13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8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74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61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81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A282-A2D0-4E95-B7C8-EFF6C15C1E0A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9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line.cz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69877" y="304798"/>
            <a:ext cx="6822832" cy="1566985"/>
          </a:xfrm>
        </p:spPr>
        <p:txBody>
          <a:bodyPr>
            <a:normAutofit/>
          </a:bodyPr>
          <a:lstStyle/>
          <a:p>
            <a:r>
              <a:rPr lang="cs-CZ" sz="5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bytového domu KM BETA</a:t>
            </a:r>
            <a:endParaRPr lang="cs-CZ" sz="5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36879" y="2059352"/>
            <a:ext cx="5515706" cy="284089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dirty="0" smtClean="0"/>
              <a:t>Autor: Jakub Uhlíř, 14379</a:t>
            </a:r>
          </a:p>
          <a:p>
            <a:pPr algn="l"/>
            <a:r>
              <a:rPr lang="cs-CZ" dirty="0" smtClean="0"/>
              <a:t>Ústav: </a:t>
            </a:r>
            <a:r>
              <a:rPr lang="cs-CZ" dirty="0" err="1" smtClean="0"/>
              <a:t>Technicko</a:t>
            </a:r>
            <a:r>
              <a:rPr lang="cs-CZ" dirty="0" smtClean="0"/>
              <a:t> – technologický</a:t>
            </a:r>
          </a:p>
          <a:p>
            <a:pPr algn="l"/>
            <a:r>
              <a:rPr lang="cs-CZ" dirty="0" smtClean="0"/>
              <a:t>Katedra: Stavebnictví</a:t>
            </a:r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Vedoucí: </a:t>
            </a:r>
            <a:r>
              <a:rPr lang="cs-CZ" dirty="0"/>
              <a:t>Ing. Blanka </a:t>
            </a:r>
            <a:r>
              <a:rPr lang="cs-CZ" dirty="0" err="1" smtClean="0"/>
              <a:t>Pelánková</a:t>
            </a:r>
            <a:endParaRPr lang="cs-CZ" dirty="0" smtClean="0"/>
          </a:p>
          <a:p>
            <a:pPr algn="l"/>
            <a:r>
              <a:rPr lang="cs-CZ" dirty="0" smtClean="0"/>
              <a:t>Oponent: Ing. Michal Lávička</a:t>
            </a:r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České Budějovice, červen 2017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35" y="304798"/>
            <a:ext cx="21717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ek obrázku pro km beta sendw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91" y="-808594"/>
            <a:ext cx="2742823" cy="30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648" y="326498"/>
            <a:ext cx="2170903" cy="19847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928" y="1786555"/>
            <a:ext cx="2922300" cy="2029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5975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prvky KM Beta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870"/>
            <a:ext cx="10515600" cy="5032375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pPr lvl="5"/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4750676" y="6420007"/>
            <a:ext cx="73918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11, 12, 13, 14, 15,16: Použité prvky, zdroj: www.kmbeta.cz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13856" y="998008"/>
            <a:ext cx="10366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Zdivo - 			KMB PROFIBLOK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 Beta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Profiblok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440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KM Beta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Sendwix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5DF-LP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KM Beta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Profiblok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Překlady - 			KMB překlady</a:t>
            </a: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Stropní konstrukce – 	KMB stropní keramické nosníky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Miako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stropní vložky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Miako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Střešní krytina – 		betonová taška KM Beta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Hodonka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cihlové barvy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032133"/>
            <a:ext cx="2429255" cy="19122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543" y="13314830"/>
            <a:ext cx="441073" cy="255847"/>
          </a:xfrm>
          <a:prstGeom prst="rect">
            <a:avLst/>
          </a:prstGeom>
        </p:spPr>
      </p:pic>
      <p:pic>
        <p:nvPicPr>
          <p:cNvPr id="1026" name="Picture 2" descr="Výsledek obrázku pro km beta hodonka cihlová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81" y="4896625"/>
            <a:ext cx="1639263" cy="15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455" y="5040807"/>
            <a:ext cx="2572512" cy="14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a závěr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870"/>
            <a:ext cx="10515600" cy="5032375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pPr lvl="5"/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838200" y="1466880"/>
            <a:ext cx="103662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a dokumentace bytového domu pro stavební povolení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využití prvků od společnosti KM Beta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Bezbariérový přístup s minimální jednou bytovou jednotkou pro vozíčkáře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Navržení dalších bytových jednotek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43" y="13314830"/>
            <a:ext cx="441073" cy="2558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36705"/>
            <a:ext cx="5267642" cy="2659717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117962" y="6320439"/>
            <a:ext cx="6424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17: Pohled na objekt,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49463" y="640821"/>
            <a:ext cx="6822832" cy="156698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35" y="304798"/>
            <a:ext cx="21717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870"/>
            <a:ext cx="10515600" cy="5032375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pPr lvl="5"/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838200" y="1690688"/>
            <a:ext cx="103662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se napojit měděný klempířský výrobek na pozinkovaný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Jakým způsobem je fixována tepelná izolace v přesahu střechy?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jakého důvodu nebyly použity vložky KMB HURDIS nebo MIAKO ? Pokud jste měl použít dostupný materiál od firmy KM BETA a.s.,...?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Doprava v klidu: které všechny faktory se zahrnují při výpočtu parkovacích míst? Bylo zajištěno i parkovací místo pro osobu s omezenou schopností pohybu a orientace, která přijede na návštěvu za osobou, která již je na invalidním vozíku a bydlí v domě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průvodní zprávě píšete, že: Novostavba je vedena v moderním stylu s nízkoenergetickou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náročností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Můžete objasnit, jaký je rozdíl mezi nízkoenergetickou stavbou a pasivní stavbou?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43" y="13314830"/>
            <a:ext cx="441073" cy="2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Odpověď na otázky vedoucímu BP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870"/>
            <a:ext cx="10515600" cy="5032375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pPr lvl="5"/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838200" y="1690688"/>
            <a:ext cx="10366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se napojit měděný klempířský výrobek na pozinkovaný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Klempířský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výrobek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nelze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napojit na pozinkovaný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Jakým způsobem je fixována tepelná izolace v přesahu střechy? 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Tepelná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izolace u bytového domu v přesahu střešní konstrukce bude fixována vytvořením dřevěného podhledu z palubek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43" y="13314830"/>
            <a:ext cx="441073" cy="2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Odpověď na otázky oponentovi BP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38200" y="1331839"/>
            <a:ext cx="1036624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jakého důvodu nebyly použity vložky KMB HURDIS nebo MIAKO ? Pokud jste měl použít dostupný materiál od firmy KM BETA a.s.,...?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bytového domu byly požité stropní vložky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Porotherm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Miako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08/50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Doprava v klidu: které všechny faktory se zahrnují při výpočtu parkovacích míst? Bylo zajištěno i parkovací místo pro osobu s omezenou schopností pohybu a orientace, která přijede na návštěvu za osobou, která již je na invalidním vozíku a bydlí v domě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 smtClean="0"/>
              <a:t>	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průvodní zprávě píšete, že: Novostavba je vedena v moderním stylu s nízkoenergetickou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náročností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Můžete objasnit, jaký je rozdíl mezi nízkoenergetickou stavbou a pasivní stavbou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Nízkoenergetická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stavba je stavba se spotřebou tepla menší než 50 kilowatthodin na metr čtvereční za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Pasivní dům je stavba se spotřebou do 15 kilowatthodin na metr čtvereční za rok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43" y="13314830"/>
            <a:ext cx="441073" cy="2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endParaRPr lang="cs-CZ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8662" y="85261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Motivace a řešení daného problému a cíl práce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Umístění objektu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Výběr objektu a základní údaje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Navržený objekt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prvky KM Beta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a závěr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36634"/>
            <a:ext cx="5814072" cy="292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6096000" y="6457890"/>
            <a:ext cx="49359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1: 3D pohled na objekt,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625862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 a důvody k řešení daného problému a cíl práce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Vlastní návrh a inspirace v místě bydliště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Možného využití v budoucnu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Netypická konstrukce a návrh výhradně z prvků KM Beta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 byl návrh pro stavební povolení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použití prvků společnosti KM Beta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Bezbariérový přístup a bezbariérový byt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73" y="3029709"/>
            <a:ext cx="6889757" cy="354976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926" y="1500434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Kraj: Jihočeský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Obec: Volyně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Ulice: Žižkova</a:t>
            </a:r>
          </a:p>
          <a:p>
            <a:pPr marL="0" indent="0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parcele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Parcelní číslo: 814/1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Obec: Volyně /551970/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Katastrální území: 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Volyně /784958/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Číslo LV: 1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Výměra: 7317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4949" y="329386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Umístění objektu: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73" y="-6797"/>
            <a:ext cx="6022427" cy="26906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204350" y="2683851"/>
            <a:ext cx="43508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2: </a:t>
            </a:r>
            <a:r>
              <a:rPr lang="cs-CZ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Ortofoto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mapa,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04350" y="6457890"/>
            <a:ext cx="4847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3: koordinační situace,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objektu a základní údaje o stavbě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8870"/>
                <a:ext cx="10515600" cy="5032375"/>
              </a:xfrm>
            </p:spPr>
            <p:txBody>
              <a:bodyPr>
                <a:noAutofit/>
              </a:bodyPr>
              <a:lstStyle/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Inspirace řešení: 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www.euroline.cz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 upravený pro bezbariérový přístup a následné řešení o přidání bytových jednotek)</a:t>
                </a: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Bytový dům STANDART 201</a:t>
                </a: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Použité prvky: KM Beta</a:t>
                </a: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Zastavěná plocha: 266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Počet podlaží: 3</a:t>
                </a: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Počet bytů: 8</a:t>
                </a: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Výška hřebene střechy: 11.26 m</a:t>
                </a: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 krovu: Vazníkový</a:t>
                </a: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Sklon střechy: 15°</a:t>
                </a: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Plocha společných prostorů: 61,6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Celková plocha </a:t>
                </a:r>
                <a:r>
                  <a:rPr lang="cs-C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1.NP: 209,60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cs-C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2.NP: 201,51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cs-C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3.NP: 203,32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5"/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8870"/>
                <a:ext cx="10515600" cy="5032375"/>
              </a:xfrm>
              <a:blipFill>
                <a:blip r:embed="rId4"/>
                <a:stretch>
                  <a:fillRect l="-522" t="-1211" b="-102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3752"/>
            <a:ext cx="3572256" cy="373636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990896" y="6165291"/>
            <a:ext cx="5839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4: Schéma půdorysu podle projektu </a:t>
            </a:r>
            <a:r>
              <a:rPr lang="cs-CZ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euroline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zdroj: www.euroline.cz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87" y="1072896"/>
            <a:ext cx="7107449" cy="50474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423" y="299200"/>
            <a:ext cx="1831848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84887" y="6120383"/>
            <a:ext cx="41483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Obrázek 5: Půdorys 1.NP,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35864" y="1615798"/>
            <a:ext cx="10515600" cy="5032375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Nadzemní podlaží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Sklepní koje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Společné bytové prostory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Byt s bezbariérovým přístupem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Dva byty o rozměru 1+1</a:t>
            </a:r>
          </a:p>
          <a:p>
            <a:pPr lvl="5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0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1" y="1228205"/>
            <a:ext cx="5736377" cy="45264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96" y="1228205"/>
            <a:ext cx="5723925" cy="45264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870" y="268402"/>
            <a:ext cx="1831848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32572" y="5754624"/>
            <a:ext cx="4247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7: Půdorys 3.NP,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99859" y="5754624"/>
            <a:ext cx="4247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6: Půdorys 2.NP,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869" y="268402"/>
            <a:ext cx="4254785" cy="13255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Navržený objekt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47907" y="6215816"/>
            <a:ext cx="3741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9: Řez B-B,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5528441"/>
            <a:ext cx="37564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8: Řez A-A,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3" y="1277701"/>
            <a:ext cx="5783195" cy="42507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07" y="2165131"/>
            <a:ext cx="6617969" cy="40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775" y="236375"/>
            <a:ext cx="8847807" cy="13255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Navržený objekt – střešní konstrukce</a:t>
            </a:r>
            <a:endParaRPr lang="cs-CZ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62772" y="6363154"/>
            <a:ext cx="43753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Půdorys 3.NP, zdroj: vlastní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72" y="1276365"/>
            <a:ext cx="7944192" cy="50974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1775" y="1276365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Vazníkový krov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Vazníky přímo na míru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Sklon 15°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Skladba: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Krytina KM Beta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Střešní latě 60 x 60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Kontralatě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x 60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DHV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Jutadach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135 s aplikační páskou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(pro min. sklon 14°)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Difuzní folie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Dřevěné vazníky na míru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600</Words>
  <Application>Microsoft Office PowerPoint</Application>
  <PresentationFormat>Širokoúhlá obrazovka</PresentationFormat>
  <Paragraphs>154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Motiv Office</vt:lpstr>
      <vt:lpstr>Projekt bytového domu KM BETA</vt:lpstr>
      <vt:lpstr>Obsah:</vt:lpstr>
      <vt:lpstr>Motivace a důvody k řešení daného problému a cíl práce</vt:lpstr>
      <vt:lpstr>Umístění objektu:</vt:lpstr>
      <vt:lpstr>Výběr objektu a základní údaje o stavbě</vt:lpstr>
      <vt:lpstr>Studie</vt:lpstr>
      <vt:lpstr>Studie</vt:lpstr>
      <vt:lpstr>Navržený objekt</vt:lpstr>
      <vt:lpstr>Navržený objekt – střešní konstrukce</vt:lpstr>
      <vt:lpstr>Použité prvky KM Beta</vt:lpstr>
      <vt:lpstr>Shrnutí a závěr</vt:lpstr>
      <vt:lpstr>Děkuji za pozornost</vt:lpstr>
      <vt:lpstr>Doplňující dotazy</vt:lpstr>
      <vt:lpstr>Odpověď na otázky vedoucímu BP</vt:lpstr>
      <vt:lpstr>Odpověď na otázky oponentovi BP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45</cp:revision>
  <dcterms:created xsi:type="dcterms:W3CDTF">2017-06-12T16:34:00Z</dcterms:created>
  <dcterms:modified xsi:type="dcterms:W3CDTF">2017-06-21T18:22:48Z</dcterms:modified>
</cp:coreProperties>
</file>