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9" r:id="rId4"/>
    <p:sldId id="270" r:id="rId5"/>
    <p:sldId id="262" r:id="rId6"/>
    <p:sldId id="265" r:id="rId7"/>
    <p:sldId id="260" r:id="rId8"/>
    <p:sldId id="261" r:id="rId9"/>
    <p:sldId id="263" r:id="rId10"/>
    <p:sldId id="264" r:id="rId11"/>
    <p:sldId id="267" r:id="rId12"/>
    <p:sldId id="268" r:id="rId13"/>
    <p:sldId id="266" r:id="rId14"/>
    <p:sldId id="259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3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77587A-083D-4501-9069-0DB05B93962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107EF-FAC5-4217-901C-84C73ACF350F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54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587A-083D-4501-9069-0DB05B93962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7EF-FAC5-4217-901C-84C73ACF35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71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587A-083D-4501-9069-0DB05B93962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7EF-FAC5-4217-901C-84C73ACF35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96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587A-083D-4501-9069-0DB05B93962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7EF-FAC5-4217-901C-84C73ACF35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22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587A-083D-4501-9069-0DB05B93962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7EF-FAC5-4217-901C-84C73ACF350F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32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587A-083D-4501-9069-0DB05B93962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7EF-FAC5-4217-901C-84C73ACF35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08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587A-083D-4501-9069-0DB05B93962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7EF-FAC5-4217-901C-84C73ACF35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34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587A-083D-4501-9069-0DB05B93962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7EF-FAC5-4217-901C-84C73ACF35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09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587A-083D-4501-9069-0DB05B93962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7EF-FAC5-4217-901C-84C73ACF35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99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587A-083D-4501-9069-0DB05B93962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7EF-FAC5-4217-901C-84C73ACF35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36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587A-083D-4501-9069-0DB05B93962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7EF-FAC5-4217-901C-84C73ACF35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60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377587A-083D-4501-9069-0DB05B93962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60107EF-FAC5-4217-901C-84C73ACF35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64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1913196"/>
            <a:ext cx="9144000" cy="16290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0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Dům pro seniory </a:t>
            </a:r>
            <a:br>
              <a:rPr lang="cs-CZ" sz="40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0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pečovatelskou službou</a:t>
            </a:r>
            <a:endParaRPr lang="cs-CZ" sz="40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2940" y="2982096"/>
            <a:ext cx="8765059" cy="3649363"/>
          </a:xfrm>
        </p:spPr>
        <p:txBody>
          <a:bodyPr>
            <a:normAutofit fontScale="62500" lnSpcReduction="20000"/>
          </a:bodyPr>
          <a:lstStyle/>
          <a:p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 bakalářské práce: 	Daniel Vacek</a:t>
            </a:r>
          </a:p>
          <a:p>
            <a:pPr algn="just"/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Vedoucí bakalářské práce: 	Ing. Zuzana Kramářová, Ph.D.</a:t>
            </a:r>
          </a:p>
          <a:p>
            <a:pPr algn="just"/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Oponent bakalářské práce: 	Ing. Michal Lávička</a:t>
            </a:r>
          </a:p>
          <a:p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České Budějovice, červen 2017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06" y="575448"/>
            <a:ext cx="4480986" cy="53553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435810" y="1110980"/>
            <a:ext cx="27211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sz="1200" spc="50" dirty="0" smtClean="0">
                <a:solidFill>
                  <a:srgbClr val="983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Ústav </a:t>
            </a:r>
            <a:r>
              <a:rPr lang="cs-CZ" sz="1200" spc="50" dirty="0" err="1" smtClean="0">
                <a:solidFill>
                  <a:srgbClr val="983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technicko</a:t>
            </a:r>
            <a:r>
              <a:rPr lang="cs-CZ" sz="1200" spc="50" dirty="0" err="1">
                <a:solidFill>
                  <a:srgbClr val="983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1200" spc="50" dirty="0" err="1" smtClean="0">
                <a:solidFill>
                  <a:srgbClr val="983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technologický</a:t>
            </a:r>
            <a:endParaRPr lang="cs-CZ" sz="1200" spc="50" dirty="0">
              <a:solidFill>
                <a:srgbClr val="9830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60173"/>
          </a:xfrm>
        </p:spPr>
        <p:txBody>
          <a:bodyPr>
            <a:noAutofit/>
          </a:bodyPr>
          <a:lstStyle/>
          <a:p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Dispozice – objekt B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8" y="1896183"/>
            <a:ext cx="10681993" cy="34593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34" y="609600"/>
            <a:ext cx="3338207" cy="39895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07643" y="6243154"/>
            <a:ext cx="11416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  <a:endParaRPr lang="cs-CZ" sz="1050" dirty="0"/>
          </a:p>
        </p:txBody>
      </p:sp>
      <p:sp>
        <p:nvSpPr>
          <p:cNvPr id="7" name="Obdélník 6"/>
          <p:cNvSpPr/>
          <p:nvPr/>
        </p:nvSpPr>
        <p:spPr>
          <a:xfrm>
            <a:off x="821218" y="1688068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1.NP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8124" y="5614674"/>
            <a:ext cx="4579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2.NP dispozičně shodné jako 1.NP 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68411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Schéma řešení TZB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8" y="1875345"/>
            <a:ext cx="10868322" cy="3552200"/>
          </a:xfrm>
        </p:spPr>
      </p:pic>
      <p:sp>
        <p:nvSpPr>
          <p:cNvPr id="11" name="Obdélník 10"/>
          <p:cNvSpPr/>
          <p:nvPr/>
        </p:nvSpPr>
        <p:spPr>
          <a:xfrm>
            <a:off x="407643" y="6234669"/>
            <a:ext cx="11416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  <a:endParaRPr lang="cs-CZ" sz="105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34" y="609600"/>
            <a:ext cx="3338207" cy="3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Závěr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Splnění cíle práce</a:t>
            </a:r>
          </a:p>
          <a:p>
            <a:r>
              <a:rPr lang="cs-CZ" dirty="0" smtClean="0"/>
              <a:t>Řešení pro přeplněný stav domova seniorů v Třeboni</a:t>
            </a:r>
          </a:p>
          <a:p>
            <a:r>
              <a:rPr lang="cs-CZ" dirty="0" smtClean="0"/>
              <a:t>Dispozičně správné a fungující prostředí</a:t>
            </a:r>
          </a:p>
          <a:p>
            <a:r>
              <a:rPr lang="cs-CZ" dirty="0" smtClean="0"/>
              <a:t>Nenarušení váhy okolní zástavby a krajinného rázu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34" y="609600"/>
            <a:ext cx="3338207" cy="3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4696" y="2759676"/>
            <a:ext cx="4969476" cy="840259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2999" y="4100384"/>
            <a:ext cx="9872871" cy="40386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34" y="609600"/>
            <a:ext cx="3338207" cy="3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Doplňující dotazy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Bylo by možné navýšit ubytovací kapacitu obou objektů a jak? Která hlediska by bylo třeba vzít v úvahu.</a:t>
            </a:r>
          </a:p>
          <a:p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Vysvětlete podrobněji účel místností 1.07 a 1.09 u objektu A. U objektu B popište blíže funkci teras (1.50, 1.55, 1.60, …).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34" y="609600"/>
            <a:ext cx="3338207" cy="39895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61" y="3605393"/>
            <a:ext cx="3425284" cy="25820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82" y="3894180"/>
            <a:ext cx="4365280" cy="107684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0641097" y="6308810"/>
            <a:ext cx="11416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7187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2999" y="1128584"/>
            <a:ext cx="9872871" cy="5420497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Jaké problémy mohou nastat při posudku únosnosti sloupů u jihovýchodní fasády objektu B? Jaká další řešení by byla vhodná</a:t>
            </a: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endParaRPr lang="cs-CZ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endParaRPr lang="cs-C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 B: pouze jedno schodiště, byla řešená požární úniková cesta a tím její délka?</a:t>
            </a:r>
          </a:p>
          <a:p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Pokud by stavba již započala a základy by byly vybetonované na úroveň S.H. stěny (dle projektu), jak by jste řešil dodatečnou úpravu podkladního betonu, aby nedošlo k možnému odtržení desky a základového pasu</a:t>
            </a: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endParaRPr lang="cs-CZ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endParaRPr lang="cs-C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 </a:t>
            </a: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B: schodiště má v jednom rameni 20 stupňů a není ze spodní části uzavřené. Můžete objasnit tento návrh?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34" y="609600"/>
            <a:ext cx="3338207" cy="3989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69" y="2008231"/>
            <a:ext cx="4458730" cy="112605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9270207" y="2872678"/>
            <a:ext cx="11416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  <a:endParaRPr lang="cs-CZ" sz="105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48" y="4517938"/>
            <a:ext cx="2439172" cy="120718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9270206" y="5463511"/>
            <a:ext cx="11416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8484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 práce 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Cílem práce je zpracovat projekt bytového domu pro seniory se zázemím pro společenský život seniorů, ambulantní lékařskou ordinaci, pečovatelky a distribuci stravy. Projekt bude zpracován v úrovni dokumentace ke stavebnímu povolení pro konkrétní vybranou </a:t>
            </a: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lokalitu.</a:t>
            </a:r>
            <a:endParaRPr lang="cs-C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34" y="609600"/>
            <a:ext cx="3338207" cy="3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Úvod do problému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edostatek domovů pro seniory v ČR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řeplnění stávajícího domova pro seniory v Třeboni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ečovatelská služba</a:t>
            </a:r>
          </a:p>
          <a:p>
            <a:endParaRPr lang="cs-C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34" y="609600"/>
            <a:ext cx="3338207" cy="3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50789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Lokalita - Třeboň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4053" y="1703172"/>
            <a:ext cx="10274467" cy="4038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Jihočeský kraj</a:t>
            </a:r>
          </a:p>
          <a:p>
            <a:pPr>
              <a:lnSpc>
                <a:spcPct val="100000"/>
              </a:lnSpc>
            </a:pP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okres Jindřichův Hradec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latino – lázeňské město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olem 8 400 obyvatel</a:t>
            </a:r>
          </a:p>
          <a:p>
            <a:pPr>
              <a:lnSpc>
                <a:spcPct val="100000"/>
              </a:lnSpc>
            </a:pP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parcela v městské části Třeboň 2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távající domov seniorů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(vzdálenost 300m) </a:t>
            </a:r>
          </a:p>
          <a:p>
            <a:pPr>
              <a:lnSpc>
                <a:spcPct val="100000"/>
              </a:lnSpc>
            </a:pP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Lázně Aurora (vzdálenost 200m)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lidná část města</a:t>
            </a:r>
            <a:endParaRPr lang="cs-C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34" y="609600"/>
            <a:ext cx="3338207" cy="398956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66" y="1703172"/>
            <a:ext cx="6423960" cy="441289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321644" y="6207503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https://mapy.cz/zakladni?x=14.7535258&amp;y=49.0043822&amp;z=17&amp;base=ophoto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3421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42551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Identifikační údaje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34" y="609600"/>
            <a:ext cx="3338207" cy="398956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atastrální území: Třeboň (770230)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arcelní číslo: 1915/5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ýměra parcely: 9638 m²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</a:t>
            </a: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čel stavby: stavba občanské vybavenosti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astavěná plocha: 1108 </a:t>
            </a: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m²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očet uživatelů: 36 osob + 10 personál</a:t>
            </a:r>
            <a:endParaRPr lang="cs-C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447" y="1886465"/>
            <a:ext cx="4784693" cy="364112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955957" y="5684836"/>
            <a:ext cx="61207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https</a:t>
            </a:r>
            <a:r>
              <a:rPr lang="cs-CZ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://mapy.cz/zakladni?x=14.7529491&amp;y=49.0046141&amp;z=19&amp;base=ophoto</a:t>
            </a:r>
          </a:p>
        </p:txBody>
      </p:sp>
    </p:spTree>
    <p:extLst>
      <p:ext uri="{BB962C8B-B14F-4D97-AF65-F5344CB8AC3E}">
        <p14:creationId xmlns:p14="http://schemas.microsoft.com/office/powerpoint/2010/main" val="28310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0695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Situace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34" y="609600"/>
            <a:ext cx="3338207" cy="398956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34" y="1280160"/>
            <a:ext cx="7865652" cy="5103911"/>
          </a:xfrm>
        </p:spPr>
      </p:pic>
      <p:sp>
        <p:nvSpPr>
          <p:cNvPr id="3" name="Obdélník 2"/>
          <p:cNvSpPr/>
          <p:nvPr/>
        </p:nvSpPr>
        <p:spPr>
          <a:xfrm>
            <a:off x="303582" y="6257113"/>
            <a:ext cx="10983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vlastní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41129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93124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Pohledy – objekt A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5" y="1375268"/>
            <a:ext cx="10709189" cy="498348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34" y="609600"/>
            <a:ext cx="3338207" cy="39895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00552" y="6269686"/>
            <a:ext cx="11416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9120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01362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Pohledy – objekt B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48" y="1145132"/>
            <a:ext cx="9814972" cy="537414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34" y="609600"/>
            <a:ext cx="3338207" cy="39895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029981" y="6257662"/>
            <a:ext cx="11416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8985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576648"/>
            <a:ext cx="9875520" cy="634313"/>
          </a:xfrm>
        </p:spPr>
        <p:txBody>
          <a:bodyPr>
            <a:noAutofit/>
          </a:bodyPr>
          <a:lstStyle/>
          <a:p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Dispozice – objekt A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34" y="609600"/>
            <a:ext cx="3338207" cy="398956"/>
          </a:xfrm>
          <a:prstGeom prst="rect">
            <a:avLst/>
          </a:prstGeom>
        </p:spPr>
      </p:pic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37" y="1190890"/>
            <a:ext cx="4134421" cy="5351409"/>
          </a:xfr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31" y="1244450"/>
            <a:ext cx="3010016" cy="5297849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2814592" y="1210961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1.NP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875986" y="1210961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2.NP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9790" y="6227129"/>
            <a:ext cx="11416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  <a:endParaRPr lang="cs-CZ" sz="1050" dirty="0"/>
          </a:p>
        </p:txBody>
      </p:sp>
      <p:sp>
        <p:nvSpPr>
          <p:cNvPr id="4" name="Obdélník 3"/>
          <p:cNvSpPr/>
          <p:nvPr/>
        </p:nvSpPr>
        <p:spPr>
          <a:xfrm>
            <a:off x="399790" y="2612730"/>
            <a:ext cx="3299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3.NP dispozičně shodné</a:t>
            </a: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jako 2.NP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277</TotalTime>
  <Words>388</Words>
  <Application>Microsoft Office PowerPoint</Application>
  <PresentationFormat>Širokoúhlá obrazovka</PresentationFormat>
  <Paragraphs>76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Corbel</vt:lpstr>
      <vt:lpstr>Verdana</vt:lpstr>
      <vt:lpstr>Základ</vt:lpstr>
      <vt:lpstr>Dům pro seniory  s pečovatelskou službou</vt:lpstr>
      <vt:lpstr>Cíl práce </vt:lpstr>
      <vt:lpstr>Úvod do problému</vt:lpstr>
      <vt:lpstr>Lokalita - Třeboň</vt:lpstr>
      <vt:lpstr>Identifikační údaje</vt:lpstr>
      <vt:lpstr>Situace</vt:lpstr>
      <vt:lpstr>Pohledy – objekt A</vt:lpstr>
      <vt:lpstr>Pohledy – objekt B</vt:lpstr>
      <vt:lpstr>Dispozice – objekt A</vt:lpstr>
      <vt:lpstr>Dispozice – objekt B</vt:lpstr>
      <vt:lpstr>Schéma řešení TZB</vt:lpstr>
      <vt:lpstr>Závěr</vt:lpstr>
      <vt:lpstr>Děkuji za pozornost</vt:lpstr>
      <vt:lpstr>Doplňující dotazy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Dům pro seniory s pečovatelskou službou</dc:title>
  <dc:creator>Melmen Melmen</dc:creator>
  <cp:lastModifiedBy>Melmen Melmen</cp:lastModifiedBy>
  <cp:revision>47</cp:revision>
  <dcterms:created xsi:type="dcterms:W3CDTF">2017-06-18T19:12:49Z</dcterms:created>
  <dcterms:modified xsi:type="dcterms:W3CDTF">2017-06-21T16:35:56Z</dcterms:modified>
</cp:coreProperties>
</file>