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9" r:id="rId9"/>
    <p:sldId id="265" r:id="rId10"/>
    <p:sldId id="262" r:id="rId11"/>
    <p:sldId id="266" r:id="rId12"/>
    <p:sldId id="267" r:id="rId13"/>
    <p:sldId id="263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90" autoAdjust="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695B-BEE3-4F3B-8DF1-959D97582432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D8CF-4623-4D6B-A2E5-87B657C2C9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695B-BEE3-4F3B-8DF1-959D97582432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D8CF-4623-4D6B-A2E5-87B657C2C9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695B-BEE3-4F3B-8DF1-959D97582432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D8CF-4623-4D6B-A2E5-87B657C2C9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695B-BEE3-4F3B-8DF1-959D97582432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D8CF-4623-4D6B-A2E5-87B657C2C9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695B-BEE3-4F3B-8DF1-959D97582432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D8CF-4623-4D6B-A2E5-87B657C2C9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695B-BEE3-4F3B-8DF1-959D97582432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D8CF-4623-4D6B-A2E5-87B657C2C9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695B-BEE3-4F3B-8DF1-959D97582432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D8CF-4623-4D6B-A2E5-87B657C2C9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695B-BEE3-4F3B-8DF1-959D97582432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D8CF-4623-4D6B-A2E5-87B657C2C9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695B-BEE3-4F3B-8DF1-959D97582432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D8CF-4623-4D6B-A2E5-87B657C2C9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695B-BEE3-4F3B-8DF1-959D97582432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D8CF-4623-4D6B-A2E5-87B657C2C9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695B-BEE3-4F3B-8DF1-959D97582432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D8CF-4623-4D6B-A2E5-87B657C2C9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E695B-BEE3-4F3B-8DF1-959D97582432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AD8CF-4623-4D6B-A2E5-87B657C2C9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0"/>
            <a:ext cx="7416824" cy="2060848"/>
          </a:xfrm>
        </p:spPr>
        <p:txBody>
          <a:bodyPr>
            <a:noAutofit/>
          </a:bodyPr>
          <a:lstStyle/>
          <a:p>
            <a:pPr algn="l"/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Vysoká škola technická a ekonomická </a:t>
            </a:r>
            <a:br>
              <a:rPr lang="cs-CZ" sz="3600" dirty="0" smtClean="0"/>
            </a:br>
            <a:r>
              <a:rPr lang="cs-CZ" sz="3600" dirty="0" smtClean="0"/>
              <a:t>v Českých Budějovicích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sz="4000" dirty="0" smtClean="0">
              <a:solidFill>
                <a:schemeClr val="tx1"/>
              </a:solidFill>
            </a:endParaRPr>
          </a:p>
          <a:p>
            <a:r>
              <a:rPr lang="cs-CZ" sz="4000" dirty="0" smtClean="0">
                <a:solidFill>
                  <a:schemeClr val="tx1"/>
                </a:solidFill>
                <a:latin typeface="+mj-lt"/>
              </a:rPr>
              <a:t>Válečná logistika</a:t>
            </a:r>
          </a:p>
          <a:p>
            <a:r>
              <a:rPr lang="cs-CZ" sz="3600" dirty="0" smtClean="0">
                <a:solidFill>
                  <a:schemeClr val="tx1"/>
                </a:solidFill>
                <a:latin typeface="+mj-lt"/>
              </a:rPr>
              <a:t>Martin </a:t>
            </a:r>
            <a:r>
              <a:rPr lang="cs-CZ" sz="3600" dirty="0" err="1" smtClean="0">
                <a:solidFill>
                  <a:schemeClr val="tx1"/>
                </a:solidFill>
                <a:latin typeface="+mj-lt"/>
              </a:rPr>
              <a:t>Jodl</a:t>
            </a:r>
            <a:endParaRPr lang="cs-CZ" sz="36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3600" dirty="0" smtClean="0">
                <a:solidFill>
                  <a:schemeClr val="tx1"/>
                </a:solidFill>
              </a:rPr>
              <a:t/>
            </a:r>
            <a:br>
              <a:rPr lang="cs-CZ" sz="3600" dirty="0" smtClean="0">
                <a:solidFill>
                  <a:schemeClr val="tx1"/>
                </a:solidFill>
              </a:rPr>
            </a:br>
            <a:endParaRPr lang="cs-CZ" sz="3600" dirty="0" smtClean="0">
              <a:solidFill>
                <a:schemeClr val="tx1"/>
              </a:solidFill>
            </a:endParaRPr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76672"/>
            <a:ext cx="1584176" cy="1600018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444208" y="5949280"/>
            <a:ext cx="2520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červen 2017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Mírová logistika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Zásobování AČR</a:t>
            </a:r>
          </a:p>
          <a:p>
            <a:endParaRPr lang="cs-CZ" dirty="0"/>
          </a:p>
        </p:txBody>
      </p:sp>
      <p:pic>
        <p:nvPicPr>
          <p:cNvPr id="4" name="Obrázek 3" descr="msieac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2492896"/>
            <a:ext cx="9163233" cy="3220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Dosažené výsledky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Společné cíle mírové, krizové a civilní logistiky</a:t>
            </a:r>
            <a:br>
              <a:rPr lang="cs-CZ" dirty="0" smtClean="0"/>
            </a:br>
            <a:r>
              <a:rPr lang="cs-CZ" dirty="0" smtClean="0"/>
              <a:t>- odběratel     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Zásobování</a:t>
            </a:r>
            <a:br>
              <a:rPr lang="cs-CZ" dirty="0" smtClean="0"/>
            </a:br>
            <a:r>
              <a:rPr lang="cs-CZ" dirty="0" smtClean="0"/>
              <a:t>- technologie JIT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Strategie</a:t>
            </a:r>
            <a:br>
              <a:rPr lang="cs-CZ" dirty="0" smtClean="0"/>
            </a:br>
            <a:r>
              <a:rPr lang="cs-CZ" dirty="0" smtClean="0"/>
              <a:t>- analýza prostředí</a:t>
            </a:r>
            <a:br>
              <a:rPr lang="cs-CZ" dirty="0" smtClean="0"/>
            </a:br>
            <a:r>
              <a:rPr lang="cs-CZ" dirty="0" smtClean="0"/>
              <a:t>- znalost „konkurence“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000" dirty="0" smtClean="0"/>
              <a:t>Závěrečné shrnutí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000" dirty="0" smtClean="0"/>
              <a:t>Děkuji Vám za pozornost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Vedoucí práce</a:t>
            </a:r>
          </a:p>
          <a:p>
            <a:r>
              <a:rPr lang="cs-CZ" dirty="0" smtClean="0"/>
              <a:t>V práci porovnáváte „vojenskou a civilní logistiku“. Není mi jasný smysl srovnání a co ze srovnání vyplývá.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Oponent</a:t>
            </a:r>
          </a:p>
          <a:p>
            <a:r>
              <a:rPr lang="cs-CZ" dirty="0" smtClean="0"/>
              <a:t>Jaký je vztah práce k oboru Technologie dopravy a přepravy.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Motivace a důvody 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211144" cy="3124943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Srovnání log. strategií v komerční sféře a armádě</a:t>
            </a:r>
          </a:p>
          <a:p>
            <a:r>
              <a:rPr lang="cs-CZ" dirty="0" smtClean="0"/>
              <a:t>Hlavní společné a rozdílné rysy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Výzkumné otázky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Společné cíle vojenské a civilní logistiky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Společné rysy zásobování armády a podniku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Rozdíly civilní a krizové logistiky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dokumentů</a:t>
            </a:r>
          </a:p>
          <a:p>
            <a:r>
              <a:rPr lang="cs-CZ" dirty="0" smtClean="0"/>
              <a:t>Komparace a dedukce</a:t>
            </a:r>
          </a:p>
          <a:p>
            <a:r>
              <a:rPr lang="cs-CZ" dirty="0" smtClean="0"/>
              <a:t>Pozorování a dotazování</a:t>
            </a:r>
          </a:p>
          <a:p>
            <a:r>
              <a:rPr lang="cs-CZ" dirty="0" smtClean="0"/>
              <a:t>SWOT analýza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Výsledky SWOT analýzy</a:t>
            </a:r>
            <a:br>
              <a:rPr lang="cs-CZ" dirty="0" smtClean="0"/>
            </a:br>
            <a:r>
              <a:rPr lang="cs-CZ" dirty="0" smtClean="0"/>
              <a:t>(Krizová logistika)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cs-CZ" dirty="0" smtClean="0"/>
              <a:t>Operace Barbarossa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endParaRPr lang="cs-CZ" dirty="0"/>
          </a:p>
        </p:txBody>
      </p:sp>
      <p:pic>
        <p:nvPicPr>
          <p:cNvPr id="4" name="Obrázek 3" descr="ff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204864"/>
            <a:ext cx="6917304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Operace </a:t>
            </a:r>
            <a:r>
              <a:rPr lang="cs-CZ" dirty="0" err="1" smtClean="0"/>
              <a:t>Overlord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orv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3197" y="2277035"/>
            <a:ext cx="6956853" cy="4367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Firma Beta s.r.o.</a:t>
            </a:r>
          </a:p>
          <a:p>
            <a:endParaRPr lang="cs-CZ" dirty="0"/>
          </a:p>
        </p:txBody>
      </p:sp>
      <p:pic>
        <p:nvPicPr>
          <p:cNvPr id="4" name="Obrázek 3" descr="mt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85794"/>
            <a:ext cx="6617965" cy="432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Logistické řetězce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Podnik Beta s.r.o.</a:t>
            </a:r>
          </a:p>
          <a:p>
            <a:endParaRPr lang="cs-CZ" dirty="0"/>
          </a:p>
        </p:txBody>
      </p:sp>
      <p:pic>
        <p:nvPicPr>
          <p:cNvPr id="4" name="Obrázek 3" descr="be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94" y="2564904"/>
            <a:ext cx="9078806" cy="3873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118</Words>
  <Application>Microsoft Office PowerPoint</Application>
  <PresentationFormat>Předvádění na obrazovce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 Vysoká škola technická a ekonomická  v Českých Budějovicích</vt:lpstr>
      <vt:lpstr>Motivace a důvody   </vt:lpstr>
      <vt:lpstr>Cíl práce</vt:lpstr>
      <vt:lpstr>Výzkumné otázky</vt:lpstr>
      <vt:lpstr>Použité metody</vt:lpstr>
      <vt:lpstr>Výsledky SWOT analýzy (Krizová logistika)</vt:lpstr>
      <vt:lpstr>Snímek 7</vt:lpstr>
      <vt:lpstr>Snímek 8</vt:lpstr>
      <vt:lpstr>Logistické řetězce</vt:lpstr>
      <vt:lpstr>Mírová logistika</vt:lpstr>
      <vt:lpstr>Dosažené výsledky</vt:lpstr>
      <vt:lpstr> </vt:lpstr>
      <vt:lpstr>Snímek 13</vt:lpstr>
      <vt:lpstr>Doplňující dotazy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Válečná logistika</dc:title>
  <dc:creator>Alexej</dc:creator>
  <cp:lastModifiedBy>Alexej</cp:lastModifiedBy>
  <cp:revision>25</cp:revision>
  <dcterms:created xsi:type="dcterms:W3CDTF">2017-05-16T22:00:20Z</dcterms:created>
  <dcterms:modified xsi:type="dcterms:W3CDTF">2017-06-20T22:48:37Z</dcterms:modified>
</cp:coreProperties>
</file>