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5" r:id="rId9"/>
    <p:sldId id="266" r:id="rId10"/>
    <p:sldId id="267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40ff7f319d7bf0d/bakal&#225;&#345;ka/Se&#353;it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Náklady na</a:t>
            </a:r>
            <a:r>
              <a:rPr lang="cs-CZ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přepravu 1 návěsu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List1!$C$2</c:f>
              <c:strCache>
                <c:ptCount val="1"/>
                <c:pt idx="0">
                  <c:v>railrunner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List1!$C$3:$C$503</c:f>
              <c:numCache>
                <c:formatCode>General</c:formatCode>
                <c:ptCount val="501"/>
                <c:pt idx="0">
                  <c:v>78.42</c:v>
                </c:pt>
                <c:pt idx="1">
                  <c:v>78.711700000000008</c:v>
                </c:pt>
                <c:pt idx="2">
                  <c:v>79.003399999999999</c:v>
                </c:pt>
                <c:pt idx="3">
                  <c:v>79.295100000000005</c:v>
                </c:pt>
                <c:pt idx="4">
                  <c:v>79.586799999999997</c:v>
                </c:pt>
                <c:pt idx="5">
                  <c:v>79.878500000000003</c:v>
                </c:pt>
                <c:pt idx="6">
                  <c:v>80.170200000000008</c:v>
                </c:pt>
                <c:pt idx="7">
                  <c:v>80.4619</c:v>
                </c:pt>
                <c:pt idx="8">
                  <c:v>80.753600000000006</c:v>
                </c:pt>
                <c:pt idx="9">
                  <c:v>81.045299999999997</c:v>
                </c:pt>
                <c:pt idx="10">
                  <c:v>81.337000000000003</c:v>
                </c:pt>
                <c:pt idx="11">
                  <c:v>81.628700000000009</c:v>
                </c:pt>
                <c:pt idx="12">
                  <c:v>81.920400000000001</c:v>
                </c:pt>
                <c:pt idx="13">
                  <c:v>82.212100000000007</c:v>
                </c:pt>
                <c:pt idx="14">
                  <c:v>82.503799999999998</c:v>
                </c:pt>
                <c:pt idx="15">
                  <c:v>82.795500000000004</c:v>
                </c:pt>
                <c:pt idx="16">
                  <c:v>83.087199999999996</c:v>
                </c:pt>
                <c:pt idx="17">
                  <c:v>83.378900000000002</c:v>
                </c:pt>
                <c:pt idx="18">
                  <c:v>83.670600000000007</c:v>
                </c:pt>
                <c:pt idx="19">
                  <c:v>83.962299999999999</c:v>
                </c:pt>
                <c:pt idx="20">
                  <c:v>84.254000000000005</c:v>
                </c:pt>
                <c:pt idx="21">
                  <c:v>84.545699999999997</c:v>
                </c:pt>
                <c:pt idx="22">
                  <c:v>84.837400000000002</c:v>
                </c:pt>
                <c:pt idx="23">
                  <c:v>85.129100000000008</c:v>
                </c:pt>
                <c:pt idx="24">
                  <c:v>85.4208</c:v>
                </c:pt>
                <c:pt idx="25">
                  <c:v>85.712500000000006</c:v>
                </c:pt>
                <c:pt idx="26">
                  <c:v>86.004199999999997</c:v>
                </c:pt>
                <c:pt idx="27">
                  <c:v>86.295900000000003</c:v>
                </c:pt>
                <c:pt idx="28">
                  <c:v>86.587600000000009</c:v>
                </c:pt>
                <c:pt idx="29">
                  <c:v>86.879300000000001</c:v>
                </c:pt>
                <c:pt idx="30">
                  <c:v>87.171000000000006</c:v>
                </c:pt>
                <c:pt idx="31">
                  <c:v>87.462699999999998</c:v>
                </c:pt>
                <c:pt idx="32">
                  <c:v>87.754400000000004</c:v>
                </c:pt>
                <c:pt idx="33">
                  <c:v>88.046099999999996</c:v>
                </c:pt>
                <c:pt idx="34">
                  <c:v>88.337800000000001</c:v>
                </c:pt>
                <c:pt idx="35">
                  <c:v>88.629500000000007</c:v>
                </c:pt>
                <c:pt idx="36">
                  <c:v>88.921199999999999</c:v>
                </c:pt>
                <c:pt idx="37">
                  <c:v>89.212900000000005</c:v>
                </c:pt>
                <c:pt idx="38">
                  <c:v>89.504599999999996</c:v>
                </c:pt>
                <c:pt idx="39">
                  <c:v>89.796300000000002</c:v>
                </c:pt>
                <c:pt idx="40">
                  <c:v>90.088000000000008</c:v>
                </c:pt>
                <c:pt idx="41">
                  <c:v>90.3797</c:v>
                </c:pt>
                <c:pt idx="42">
                  <c:v>90.671400000000006</c:v>
                </c:pt>
                <c:pt idx="43">
                  <c:v>90.963099999999997</c:v>
                </c:pt>
                <c:pt idx="44">
                  <c:v>91.254800000000003</c:v>
                </c:pt>
                <c:pt idx="45">
                  <c:v>91.546500000000009</c:v>
                </c:pt>
                <c:pt idx="46">
                  <c:v>91.838200000000001</c:v>
                </c:pt>
                <c:pt idx="47">
                  <c:v>92.129900000000006</c:v>
                </c:pt>
                <c:pt idx="48">
                  <c:v>92.421599999999998</c:v>
                </c:pt>
                <c:pt idx="49">
                  <c:v>92.713300000000004</c:v>
                </c:pt>
                <c:pt idx="50">
                  <c:v>93.004999999999995</c:v>
                </c:pt>
                <c:pt idx="51">
                  <c:v>93.296700000000001</c:v>
                </c:pt>
                <c:pt idx="52">
                  <c:v>93.588400000000007</c:v>
                </c:pt>
                <c:pt idx="53">
                  <c:v>93.880099999999999</c:v>
                </c:pt>
                <c:pt idx="54">
                  <c:v>94.171800000000005</c:v>
                </c:pt>
                <c:pt idx="55">
                  <c:v>94.46350000000001</c:v>
                </c:pt>
                <c:pt idx="56">
                  <c:v>94.755200000000002</c:v>
                </c:pt>
                <c:pt idx="57">
                  <c:v>95.046899999999994</c:v>
                </c:pt>
                <c:pt idx="58">
                  <c:v>95.3386</c:v>
                </c:pt>
                <c:pt idx="59">
                  <c:v>95.630300000000005</c:v>
                </c:pt>
                <c:pt idx="60">
                  <c:v>95.921999999999997</c:v>
                </c:pt>
                <c:pt idx="61">
                  <c:v>96.213700000000003</c:v>
                </c:pt>
                <c:pt idx="62">
                  <c:v>96.505400000000009</c:v>
                </c:pt>
                <c:pt idx="63">
                  <c:v>96.7971</c:v>
                </c:pt>
                <c:pt idx="64">
                  <c:v>97.088800000000006</c:v>
                </c:pt>
                <c:pt idx="65">
                  <c:v>97.380499999999998</c:v>
                </c:pt>
                <c:pt idx="66">
                  <c:v>97.672200000000004</c:v>
                </c:pt>
                <c:pt idx="67">
                  <c:v>97.963899999999995</c:v>
                </c:pt>
                <c:pt idx="68">
                  <c:v>98.255600000000001</c:v>
                </c:pt>
                <c:pt idx="69">
                  <c:v>98.547300000000007</c:v>
                </c:pt>
                <c:pt idx="70">
                  <c:v>98.838999999999999</c:v>
                </c:pt>
                <c:pt idx="71">
                  <c:v>99.130700000000004</c:v>
                </c:pt>
                <c:pt idx="72">
                  <c:v>99.42240000000001</c:v>
                </c:pt>
                <c:pt idx="73">
                  <c:v>99.714100000000002</c:v>
                </c:pt>
                <c:pt idx="74">
                  <c:v>100.00580000000001</c:v>
                </c:pt>
                <c:pt idx="75">
                  <c:v>100.2975</c:v>
                </c:pt>
                <c:pt idx="76">
                  <c:v>100.58920000000001</c:v>
                </c:pt>
                <c:pt idx="77">
                  <c:v>100.8809</c:v>
                </c:pt>
                <c:pt idx="78">
                  <c:v>101.1726</c:v>
                </c:pt>
                <c:pt idx="79">
                  <c:v>101.46430000000001</c:v>
                </c:pt>
                <c:pt idx="80">
                  <c:v>101.756</c:v>
                </c:pt>
                <c:pt idx="81">
                  <c:v>102.04770000000001</c:v>
                </c:pt>
                <c:pt idx="82">
                  <c:v>102.3394</c:v>
                </c:pt>
                <c:pt idx="83">
                  <c:v>102.6311</c:v>
                </c:pt>
                <c:pt idx="84">
                  <c:v>102.9228</c:v>
                </c:pt>
                <c:pt idx="85">
                  <c:v>103.2145</c:v>
                </c:pt>
                <c:pt idx="86">
                  <c:v>103.50620000000001</c:v>
                </c:pt>
                <c:pt idx="87">
                  <c:v>103.7979</c:v>
                </c:pt>
                <c:pt idx="88">
                  <c:v>104.0896</c:v>
                </c:pt>
                <c:pt idx="89">
                  <c:v>104.38130000000001</c:v>
                </c:pt>
                <c:pt idx="90">
                  <c:v>104.673</c:v>
                </c:pt>
                <c:pt idx="91">
                  <c:v>104.96470000000001</c:v>
                </c:pt>
                <c:pt idx="92">
                  <c:v>105.2564</c:v>
                </c:pt>
                <c:pt idx="93">
                  <c:v>105.54810000000001</c:v>
                </c:pt>
                <c:pt idx="94">
                  <c:v>105.8398</c:v>
                </c:pt>
                <c:pt idx="95">
                  <c:v>106.1315</c:v>
                </c:pt>
                <c:pt idx="96">
                  <c:v>106.42320000000001</c:v>
                </c:pt>
                <c:pt idx="97">
                  <c:v>106.7149</c:v>
                </c:pt>
                <c:pt idx="98">
                  <c:v>107.00660000000001</c:v>
                </c:pt>
                <c:pt idx="99">
                  <c:v>107.29830000000001</c:v>
                </c:pt>
                <c:pt idx="100">
                  <c:v>107.59</c:v>
                </c:pt>
                <c:pt idx="101">
                  <c:v>107.8817</c:v>
                </c:pt>
                <c:pt idx="102">
                  <c:v>108.1734</c:v>
                </c:pt>
                <c:pt idx="103">
                  <c:v>108.46510000000001</c:v>
                </c:pt>
                <c:pt idx="104">
                  <c:v>108.7568</c:v>
                </c:pt>
                <c:pt idx="105">
                  <c:v>109.0485</c:v>
                </c:pt>
                <c:pt idx="106">
                  <c:v>109.34020000000001</c:v>
                </c:pt>
                <c:pt idx="107">
                  <c:v>109.6319</c:v>
                </c:pt>
                <c:pt idx="108">
                  <c:v>109.92360000000001</c:v>
                </c:pt>
                <c:pt idx="109">
                  <c:v>110.2153</c:v>
                </c:pt>
                <c:pt idx="110">
                  <c:v>110.50700000000001</c:v>
                </c:pt>
                <c:pt idx="111">
                  <c:v>110.7987</c:v>
                </c:pt>
                <c:pt idx="112">
                  <c:v>111.0904</c:v>
                </c:pt>
                <c:pt idx="113">
                  <c:v>111.38210000000001</c:v>
                </c:pt>
                <c:pt idx="114">
                  <c:v>111.6738</c:v>
                </c:pt>
                <c:pt idx="115">
                  <c:v>111.96550000000001</c:v>
                </c:pt>
                <c:pt idx="116">
                  <c:v>112.25720000000001</c:v>
                </c:pt>
                <c:pt idx="117">
                  <c:v>112.5489</c:v>
                </c:pt>
                <c:pt idx="118">
                  <c:v>112.84059999999999</c:v>
                </c:pt>
                <c:pt idx="119">
                  <c:v>113.1323</c:v>
                </c:pt>
                <c:pt idx="120">
                  <c:v>113.42400000000001</c:v>
                </c:pt>
                <c:pt idx="121">
                  <c:v>113.7157</c:v>
                </c:pt>
                <c:pt idx="122">
                  <c:v>114.0074</c:v>
                </c:pt>
                <c:pt idx="123">
                  <c:v>114.29910000000001</c:v>
                </c:pt>
                <c:pt idx="124">
                  <c:v>114.5908</c:v>
                </c:pt>
                <c:pt idx="125">
                  <c:v>114.88249999999999</c:v>
                </c:pt>
                <c:pt idx="126">
                  <c:v>115.17420000000001</c:v>
                </c:pt>
                <c:pt idx="127">
                  <c:v>115.4659</c:v>
                </c:pt>
                <c:pt idx="128">
                  <c:v>115.7576</c:v>
                </c:pt>
                <c:pt idx="129">
                  <c:v>116.0493</c:v>
                </c:pt>
                <c:pt idx="130">
                  <c:v>116.34100000000001</c:v>
                </c:pt>
                <c:pt idx="131">
                  <c:v>116.6327</c:v>
                </c:pt>
                <c:pt idx="132">
                  <c:v>116.92440000000001</c:v>
                </c:pt>
                <c:pt idx="133">
                  <c:v>117.21610000000001</c:v>
                </c:pt>
                <c:pt idx="134">
                  <c:v>117.5078</c:v>
                </c:pt>
                <c:pt idx="135">
                  <c:v>117.79949999999999</c:v>
                </c:pt>
                <c:pt idx="136">
                  <c:v>118.0912</c:v>
                </c:pt>
                <c:pt idx="137">
                  <c:v>118.38290000000001</c:v>
                </c:pt>
                <c:pt idx="138">
                  <c:v>118.6746</c:v>
                </c:pt>
                <c:pt idx="139">
                  <c:v>118.9663</c:v>
                </c:pt>
                <c:pt idx="140">
                  <c:v>119.25800000000001</c:v>
                </c:pt>
                <c:pt idx="141">
                  <c:v>119.5497</c:v>
                </c:pt>
                <c:pt idx="142">
                  <c:v>119.84140000000001</c:v>
                </c:pt>
                <c:pt idx="143">
                  <c:v>120.13310000000001</c:v>
                </c:pt>
                <c:pt idx="144">
                  <c:v>120.4248</c:v>
                </c:pt>
                <c:pt idx="145">
                  <c:v>120.7165</c:v>
                </c:pt>
                <c:pt idx="146">
                  <c:v>121.0082</c:v>
                </c:pt>
                <c:pt idx="147">
                  <c:v>121.29990000000001</c:v>
                </c:pt>
                <c:pt idx="148">
                  <c:v>121.5916</c:v>
                </c:pt>
                <c:pt idx="149">
                  <c:v>121.88330000000001</c:v>
                </c:pt>
                <c:pt idx="150">
                  <c:v>122.17500000000001</c:v>
                </c:pt>
                <c:pt idx="151">
                  <c:v>122.4667</c:v>
                </c:pt>
                <c:pt idx="152">
                  <c:v>122.75839999999999</c:v>
                </c:pt>
                <c:pt idx="153">
                  <c:v>123.0501</c:v>
                </c:pt>
                <c:pt idx="154">
                  <c:v>123.34180000000001</c:v>
                </c:pt>
                <c:pt idx="155">
                  <c:v>123.6335</c:v>
                </c:pt>
                <c:pt idx="156">
                  <c:v>123.9252</c:v>
                </c:pt>
                <c:pt idx="157">
                  <c:v>124.21690000000001</c:v>
                </c:pt>
                <c:pt idx="158">
                  <c:v>124.5086</c:v>
                </c:pt>
                <c:pt idx="159">
                  <c:v>124.80030000000001</c:v>
                </c:pt>
                <c:pt idx="160">
                  <c:v>125.09200000000001</c:v>
                </c:pt>
                <c:pt idx="161">
                  <c:v>125.3837</c:v>
                </c:pt>
                <c:pt idx="162">
                  <c:v>125.6754</c:v>
                </c:pt>
                <c:pt idx="163">
                  <c:v>125.9671</c:v>
                </c:pt>
                <c:pt idx="164">
                  <c:v>126.25880000000001</c:v>
                </c:pt>
                <c:pt idx="165">
                  <c:v>126.5505</c:v>
                </c:pt>
                <c:pt idx="166">
                  <c:v>126.84220000000001</c:v>
                </c:pt>
                <c:pt idx="167">
                  <c:v>127.13390000000001</c:v>
                </c:pt>
                <c:pt idx="168">
                  <c:v>127.4256</c:v>
                </c:pt>
                <c:pt idx="169">
                  <c:v>127.71729999999999</c:v>
                </c:pt>
                <c:pt idx="170">
                  <c:v>128.00900000000001</c:v>
                </c:pt>
                <c:pt idx="171">
                  <c:v>128.30070000000001</c:v>
                </c:pt>
                <c:pt idx="172">
                  <c:v>128.5924</c:v>
                </c:pt>
                <c:pt idx="173">
                  <c:v>128.88409999999999</c:v>
                </c:pt>
                <c:pt idx="174">
                  <c:v>129.17580000000001</c:v>
                </c:pt>
                <c:pt idx="175">
                  <c:v>129.4675</c:v>
                </c:pt>
                <c:pt idx="176">
                  <c:v>129.75920000000002</c:v>
                </c:pt>
                <c:pt idx="177">
                  <c:v>130.05090000000001</c:v>
                </c:pt>
                <c:pt idx="178">
                  <c:v>130.3426</c:v>
                </c:pt>
                <c:pt idx="179">
                  <c:v>130.6343</c:v>
                </c:pt>
                <c:pt idx="180">
                  <c:v>130.92599999999999</c:v>
                </c:pt>
                <c:pt idx="181">
                  <c:v>131.21770000000001</c:v>
                </c:pt>
                <c:pt idx="182">
                  <c:v>131.5094</c:v>
                </c:pt>
                <c:pt idx="183">
                  <c:v>131.80110000000002</c:v>
                </c:pt>
                <c:pt idx="184">
                  <c:v>132.09280000000001</c:v>
                </c:pt>
                <c:pt idx="185">
                  <c:v>132.3845</c:v>
                </c:pt>
                <c:pt idx="186">
                  <c:v>132.67619999999999</c:v>
                </c:pt>
                <c:pt idx="187">
                  <c:v>132.96790000000001</c:v>
                </c:pt>
                <c:pt idx="188">
                  <c:v>133.25960000000001</c:v>
                </c:pt>
                <c:pt idx="189">
                  <c:v>133.5513</c:v>
                </c:pt>
                <c:pt idx="190">
                  <c:v>133.84300000000002</c:v>
                </c:pt>
                <c:pt idx="191">
                  <c:v>134.13470000000001</c:v>
                </c:pt>
                <c:pt idx="192">
                  <c:v>134.4264</c:v>
                </c:pt>
                <c:pt idx="193">
                  <c:v>134.71809999999999</c:v>
                </c:pt>
                <c:pt idx="194">
                  <c:v>135.00980000000001</c:v>
                </c:pt>
                <c:pt idx="195">
                  <c:v>135.3015</c:v>
                </c:pt>
                <c:pt idx="196">
                  <c:v>135.5932</c:v>
                </c:pt>
                <c:pt idx="197">
                  <c:v>135.88490000000002</c:v>
                </c:pt>
                <c:pt idx="198">
                  <c:v>136.17660000000001</c:v>
                </c:pt>
                <c:pt idx="199">
                  <c:v>136.4683</c:v>
                </c:pt>
                <c:pt idx="200">
                  <c:v>136.76</c:v>
                </c:pt>
                <c:pt idx="201">
                  <c:v>137.05170000000001</c:v>
                </c:pt>
                <c:pt idx="202">
                  <c:v>137.3434</c:v>
                </c:pt>
                <c:pt idx="203">
                  <c:v>137.63509999999999</c:v>
                </c:pt>
                <c:pt idx="204">
                  <c:v>137.92680000000001</c:v>
                </c:pt>
                <c:pt idx="205">
                  <c:v>138.21850000000001</c:v>
                </c:pt>
                <c:pt idx="206">
                  <c:v>138.5102</c:v>
                </c:pt>
                <c:pt idx="207">
                  <c:v>138.80189999999999</c:v>
                </c:pt>
                <c:pt idx="208">
                  <c:v>139.09360000000001</c:v>
                </c:pt>
                <c:pt idx="209">
                  <c:v>139.3853</c:v>
                </c:pt>
                <c:pt idx="210">
                  <c:v>139.67700000000002</c:v>
                </c:pt>
                <c:pt idx="211">
                  <c:v>139.96870000000001</c:v>
                </c:pt>
                <c:pt idx="212">
                  <c:v>140.2604</c:v>
                </c:pt>
                <c:pt idx="213">
                  <c:v>140.5521</c:v>
                </c:pt>
                <c:pt idx="214">
                  <c:v>140.84379999999999</c:v>
                </c:pt>
                <c:pt idx="215">
                  <c:v>141.13550000000001</c:v>
                </c:pt>
                <c:pt idx="216">
                  <c:v>141.4272</c:v>
                </c:pt>
                <c:pt idx="217">
                  <c:v>141.71890000000002</c:v>
                </c:pt>
                <c:pt idx="218">
                  <c:v>142.01060000000001</c:v>
                </c:pt>
                <c:pt idx="219">
                  <c:v>142.3023</c:v>
                </c:pt>
                <c:pt idx="220">
                  <c:v>142.59399999999999</c:v>
                </c:pt>
                <c:pt idx="221">
                  <c:v>142.88569999999999</c:v>
                </c:pt>
                <c:pt idx="222">
                  <c:v>143.17740000000001</c:v>
                </c:pt>
                <c:pt idx="223">
                  <c:v>143.46910000000003</c:v>
                </c:pt>
                <c:pt idx="224">
                  <c:v>143.76080000000002</c:v>
                </c:pt>
                <c:pt idx="225">
                  <c:v>144.05250000000001</c:v>
                </c:pt>
                <c:pt idx="226">
                  <c:v>144.3442</c:v>
                </c:pt>
                <c:pt idx="227">
                  <c:v>144.63589999999999</c:v>
                </c:pt>
                <c:pt idx="228">
                  <c:v>144.92759999999998</c:v>
                </c:pt>
                <c:pt idx="229">
                  <c:v>145.2193</c:v>
                </c:pt>
                <c:pt idx="230">
                  <c:v>145.51100000000002</c:v>
                </c:pt>
                <c:pt idx="231">
                  <c:v>145.80270000000002</c:v>
                </c:pt>
                <c:pt idx="232">
                  <c:v>146.09440000000001</c:v>
                </c:pt>
                <c:pt idx="233">
                  <c:v>146.3861</c:v>
                </c:pt>
                <c:pt idx="234">
                  <c:v>146.67779999999999</c:v>
                </c:pt>
                <c:pt idx="235">
                  <c:v>146.96950000000001</c:v>
                </c:pt>
                <c:pt idx="236">
                  <c:v>147.2612</c:v>
                </c:pt>
                <c:pt idx="237">
                  <c:v>147.55290000000002</c:v>
                </c:pt>
                <c:pt idx="238">
                  <c:v>147.84460000000001</c:v>
                </c:pt>
                <c:pt idx="239">
                  <c:v>148.13630000000001</c:v>
                </c:pt>
                <c:pt idx="240">
                  <c:v>148.428</c:v>
                </c:pt>
                <c:pt idx="241">
                  <c:v>148.71969999999999</c:v>
                </c:pt>
                <c:pt idx="242">
                  <c:v>149.01140000000001</c:v>
                </c:pt>
                <c:pt idx="243">
                  <c:v>149.3031</c:v>
                </c:pt>
                <c:pt idx="244">
                  <c:v>149.59480000000002</c:v>
                </c:pt>
                <c:pt idx="245">
                  <c:v>149.88650000000001</c:v>
                </c:pt>
                <c:pt idx="246">
                  <c:v>150.1782</c:v>
                </c:pt>
                <c:pt idx="247">
                  <c:v>150.4699</c:v>
                </c:pt>
                <c:pt idx="248">
                  <c:v>150.76159999999999</c:v>
                </c:pt>
                <c:pt idx="249">
                  <c:v>151.05330000000001</c:v>
                </c:pt>
                <c:pt idx="250">
                  <c:v>151.345</c:v>
                </c:pt>
                <c:pt idx="251">
                  <c:v>151.63670000000002</c:v>
                </c:pt>
                <c:pt idx="252">
                  <c:v>151.92840000000001</c:v>
                </c:pt>
                <c:pt idx="253">
                  <c:v>152.2201</c:v>
                </c:pt>
                <c:pt idx="254">
                  <c:v>152.51179999999999</c:v>
                </c:pt>
                <c:pt idx="255">
                  <c:v>152.80349999999999</c:v>
                </c:pt>
                <c:pt idx="256">
                  <c:v>153.09520000000001</c:v>
                </c:pt>
                <c:pt idx="257">
                  <c:v>153.38690000000003</c:v>
                </c:pt>
                <c:pt idx="258">
                  <c:v>153.67860000000002</c:v>
                </c:pt>
                <c:pt idx="259">
                  <c:v>153.97030000000001</c:v>
                </c:pt>
                <c:pt idx="260">
                  <c:v>154.262</c:v>
                </c:pt>
                <c:pt idx="261">
                  <c:v>154.55369999999999</c:v>
                </c:pt>
                <c:pt idx="262">
                  <c:v>154.84540000000001</c:v>
                </c:pt>
                <c:pt idx="263">
                  <c:v>155.1371</c:v>
                </c:pt>
                <c:pt idx="264">
                  <c:v>155.42880000000002</c:v>
                </c:pt>
                <c:pt idx="265">
                  <c:v>155.72050000000002</c:v>
                </c:pt>
                <c:pt idx="266">
                  <c:v>156.01220000000001</c:v>
                </c:pt>
                <c:pt idx="267">
                  <c:v>156.3039</c:v>
                </c:pt>
                <c:pt idx="268">
                  <c:v>156.59559999999999</c:v>
                </c:pt>
                <c:pt idx="269">
                  <c:v>156.88730000000001</c:v>
                </c:pt>
                <c:pt idx="270">
                  <c:v>157.179</c:v>
                </c:pt>
                <c:pt idx="271">
                  <c:v>157.47070000000002</c:v>
                </c:pt>
                <c:pt idx="272">
                  <c:v>157.76240000000001</c:v>
                </c:pt>
                <c:pt idx="273">
                  <c:v>158.05410000000001</c:v>
                </c:pt>
                <c:pt idx="274">
                  <c:v>158.3458</c:v>
                </c:pt>
                <c:pt idx="275">
                  <c:v>158.63749999999999</c:v>
                </c:pt>
                <c:pt idx="276">
                  <c:v>158.92920000000001</c:v>
                </c:pt>
                <c:pt idx="277">
                  <c:v>159.2209</c:v>
                </c:pt>
                <c:pt idx="278">
                  <c:v>159.51260000000002</c:v>
                </c:pt>
                <c:pt idx="279">
                  <c:v>159.80430000000001</c:v>
                </c:pt>
                <c:pt idx="280">
                  <c:v>160.096</c:v>
                </c:pt>
                <c:pt idx="281">
                  <c:v>160.3877</c:v>
                </c:pt>
                <c:pt idx="282">
                  <c:v>160.67939999999999</c:v>
                </c:pt>
                <c:pt idx="283">
                  <c:v>160.97110000000001</c:v>
                </c:pt>
                <c:pt idx="284">
                  <c:v>161.26280000000003</c:v>
                </c:pt>
                <c:pt idx="285">
                  <c:v>161.55450000000002</c:v>
                </c:pt>
                <c:pt idx="286">
                  <c:v>161.84620000000001</c:v>
                </c:pt>
                <c:pt idx="287">
                  <c:v>162.1379</c:v>
                </c:pt>
                <c:pt idx="288">
                  <c:v>162.42959999999999</c:v>
                </c:pt>
                <c:pt idx="289">
                  <c:v>162.72129999999999</c:v>
                </c:pt>
                <c:pt idx="290">
                  <c:v>163.01300000000001</c:v>
                </c:pt>
                <c:pt idx="291">
                  <c:v>163.30470000000003</c:v>
                </c:pt>
                <c:pt idx="292">
                  <c:v>163.59640000000002</c:v>
                </c:pt>
                <c:pt idx="293">
                  <c:v>163.88810000000001</c:v>
                </c:pt>
                <c:pt idx="294">
                  <c:v>164.1798</c:v>
                </c:pt>
                <c:pt idx="295">
                  <c:v>164.47149999999999</c:v>
                </c:pt>
                <c:pt idx="296">
                  <c:v>164.76320000000001</c:v>
                </c:pt>
                <c:pt idx="297">
                  <c:v>165.0549</c:v>
                </c:pt>
                <c:pt idx="298">
                  <c:v>165.34660000000002</c:v>
                </c:pt>
                <c:pt idx="299">
                  <c:v>165.63830000000002</c:v>
                </c:pt>
                <c:pt idx="300">
                  <c:v>165.93</c:v>
                </c:pt>
                <c:pt idx="301">
                  <c:v>166.2217</c:v>
                </c:pt>
                <c:pt idx="302">
                  <c:v>166.51339999999999</c:v>
                </c:pt>
                <c:pt idx="303">
                  <c:v>166.80510000000001</c:v>
                </c:pt>
                <c:pt idx="304">
                  <c:v>167.0968</c:v>
                </c:pt>
                <c:pt idx="305">
                  <c:v>167.38850000000002</c:v>
                </c:pt>
                <c:pt idx="306">
                  <c:v>167.68020000000001</c:v>
                </c:pt>
                <c:pt idx="307">
                  <c:v>167.97190000000001</c:v>
                </c:pt>
                <c:pt idx="308">
                  <c:v>168.2636</c:v>
                </c:pt>
                <c:pt idx="309">
                  <c:v>168.55529999999999</c:v>
                </c:pt>
                <c:pt idx="310">
                  <c:v>168.84700000000001</c:v>
                </c:pt>
                <c:pt idx="311">
                  <c:v>169.1387</c:v>
                </c:pt>
                <c:pt idx="312">
                  <c:v>169.43040000000002</c:v>
                </c:pt>
                <c:pt idx="313">
                  <c:v>169.72210000000001</c:v>
                </c:pt>
                <c:pt idx="314">
                  <c:v>170.0138</c:v>
                </c:pt>
                <c:pt idx="315">
                  <c:v>170.30549999999999</c:v>
                </c:pt>
                <c:pt idx="316">
                  <c:v>170.59719999999999</c:v>
                </c:pt>
                <c:pt idx="317">
                  <c:v>170.88890000000001</c:v>
                </c:pt>
                <c:pt idx="318">
                  <c:v>171.18060000000003</c:v>
                </c:pt>
                <c:pt idx="319">
                  <c:v>171.47230000000002</c:v>
                </c:pt>
                <c:pt idx="320">
                  <c:v>171.76400000000001</c:v>
                </c:pt>
                <c:pt idx="321">
                  <c:v>172.0557</c:v>
                </c:pt>
                <c:pt idx="322">
                  <c:v>172.34739999999999</c:v>
                </c:pt>
                <c:pt idx="323">
                  <c:v>172.63910000000001</c:v>
                </c:pt>
                <c:pt idx="324">
                  <c:v>172.9308</c:v>
                </c:pt>
                <c:pt idx="325">
                  <c:v>173.22250000000003</c:v>
                </c:pt>
                <c:pt idx="326">
                  <c:v>173.51420000000002</c:v>
                </c:pt>
                <c:pt idx="327">
                  <c:v>173.80590000000001</c:v>
                </c:pt>
                <c:pt idx="328">
                  <c:v>174.0976</c:v>
                </c:pt>
                <c:pt idx="329">
                  <c:v>174.38929999999999</c:v>
                </c:pt>
                <c:pt idx="330">
                  <c:v>174.68100000000001</c:v>
                </c:pt>
                <c:pt idx="331">
                  <c:v>174.9727</c:v>
                </c:pt>
                <c:pt idx="332">
                  <c:v>175.26440000000002</c:v>
                </c:pt>
                <c:pt idx="333">
                  <c:v>175.55610000000001</c:v>
                </c:pt>
                <c:pt idx="334">
                  <c:v>175.84780000000001</c:v>
                </c:pt>
                <c:pt idx="335">
                  <c:v>176.1395</c:v>
                </c:pt>
                <c:pt idx="336">
                  <c:v>176.43119999999999</c:v>
                </c:pt>
                <c:pt idx="337">
                  <c:v>176.72290000000001</c:v>
                </c:pt>
                <c:pt idx="338">
                  <c:v>177.0146</c:v>
                </c:pt>
                <c:pt idx="339">
                  <c:v>177.30630000000002</c:v>
                </c:pt>
                <c:pt idx="340">
                  <c:v>177.59800000000001</c:v>
                </c:pt>
                <c:pt idx="341">
                  <c:v>177.8897</c:v>
                </c:pt>
                <c:pt idx="342">
                  <c:v>178.1814</c:v>
                </c:pt>
                <c:pt idx="343">
                  <c:v>178.47309999999999</c:v>
                </c:pt>
                <c:pt idx="344">
                  <c:v>178.76480000000001</c:v>
                </c:pt>
                <c:pt idx="345">
                  <c:v>179.0565</c:v>
                </c:pt>
                <c:pt idx="346">
                  <c:v>179.34820000000002</c:v>
                </c:pt>
                <c:pt idx="347">
                  <c:v>179.63990000000001</c:v>
                </c:pt>
                <c:pt idx="348">
                  <c:v>179.9316</c:v>
                </c:pt>
                <c:pt idx="349">
                  <c:v>180.22329999999999</c:v>
                </c:pt>
                <c:pt idx="350">
                  <c:v>180.51499999999999</c:v>
                </c:pt>
                <c:pt idx="351">
                  <c:v>180.80670000000001</c:v>
                </c:pt>
                <c:pt idx="352">
                  <c:v>181.09840000000003</c:v>
                </c:pt>
                <c:pt idx="353">
                  <c:v>181.39010000000002</c:v>
                </c:pt>
                <c:pt idx="354">
                  <c:v>181.68180000000001</c:v>
                </c:pt>
                <c:pt idx="355">
                  <c:v>181.9735</c:v>
                </c:pt>
                <c:pt idx="356">
                  <c:v>182.26519999999999</c:v>
                </c:pt>
                <c:pt idx="357">
                  <c:v>182.55690000000001</c:v>
                </c:pt>
                <c:pt idx="358">
                  <c:v>182.8486</c:v>
                </c:pt>
                <c:pt idx="359">
                  <c:v>183.14030000000002</c:v>
                </c:pt>
                <c:pt idx="360">
                  <c:v>183.43200000000002</c:v>
                </c:pt>
                <c:pt idx="361">
                  <c:v>183.72370000000001</c:v>
                </c:pt>
                <c:pt idx="362">
                  <c:v>184.0154</c:v>
                </c:pt>
                <c:pt idx="363">
                  <c:v>184.30709999999999</c:v>
                </c:pt>
                <c:pt idx="364">
                  <c:v>184.59880000000001</c:v>
                </c:pt>
                <c:pt idx="365">
                  <c:v>184.8905</c:v>
                </c:pt>
                <c:pt idx="366">
                  <c:v>185.18220000000002</c:v>
                </c:pt>
                <c:pt idx="367">
                  <c:v>185.47390000000001</c:v>
                </c:pt>
                <c:pt idx="368">
                  <c:v>185.76560000000001</c:v>
                </c:pt>
                <c:pt idx="369">
                  <c:v>186.0573</c:v>
                </c:pt>
                <c:pt idx="370">
                  <c:v>186.34899999999999</c:v>
                </c:pt>
                <c:pt idx="371">
                  <c:v>186.64070000000001</c:v>
                </c:pt>
                <c:pt idx="372">
                  <c:v>186.9324</c:v>
                </c:pt>
                <c:pt idx="373">
                  <c:v>187.22410000000002</c:v>
                </c:pt>
                <c:pt idx="374">
                  <c:v>187.51580000000001</c:v>
                </c:pt>
                <c:pt idx="375">
                  <c:v>187.8075</c:v>
                </c:pt>
                <c:pt idx="376">
                  <c:v>188.0992</c:v>
                </c:pt>
                <c:pt idx="377">
                  <c:v>188.39089999999999</c:v>
                </c:pt>
                <c:pt idx="378">
                  <c:v>188.68260000000001</c:v>
                </c:pt>
                <c:pt idx="379">
                  <c:v>188.97430000000003</c:v>
                </c:pt>
                <c:pt idx="380">
                  <c:v>189.26600000000002</c:v>
                </c:pt>
                <c:pt idx="381">
                  <c:v>189.55770000000001</c:v>
                </c:pt>
                <c:pt idx="382">
                  <c:v>189.8494</c:v>
                </c:pt>
                <c:pt idx="383">
                  <c:v>190.14109999999999</c:v>
                </c:pt>
                <c:pt idx="384">
                  <c:v>190.43279999999999</c:v>
                </c:pt>
                <c:pt idx="385">
                  <c:v>190.72450000000001</c:v>
                </c:pt>
                <c:pt idx="386">
                  <c:v>191.01620000000003</c:v>
                </c:pt>
                <c:pt idx="387">
                  <c:v>191.30790000000002</c:v>
                </c:pt>
                <c:pt idx="388">
                  <c:v>191.59960000000001</c:v>
                </c:pt>
                <c:pt idx="389">
                  <c:v>191.8913</c:v>
                </c:pt>
                <c:pt idx="390">
                  <c:v>192.18299999999999</c:v>
                </c:pt>
                <c:pt idx="391">
                  <c:v>192.47470000000001</c:v>
                </c:pt>
                <c:pt idx="392">
                  <c:v>192.7664</c:v>
                </c:pt>
                <c:pt idx="393">
                  <c:v>193.05810000000002</c:v>
                </c:pt>
                <c:pt idx="394">
                  <c:v>193.34980000000002</c:v>
                </c:pt>
                <c:pt idx="395">
                  <c:v>193.64150000000001</c:v>
                </c:pt>
                <c:pt idx="396">
                  <c:v>193.9332</c:v>
                </c:pt>
                <c:pt idx="397">
                  <c:v>194.22489999999999</c:v>
                </c:pt>
                <c:pt idx="398">
                  <c:v>194.51660000000001</c:v>
                </c:pt>
                <c:pt idx="399">
                  <c:v>194.8083</c:v>
                </c:pt>
                <c:pt idx="400">
                  <c:v>195.10000000000002</c:v>
                </c:pt>
                <c:pt idx="401">
                  <c:v>195.39170000000001</c:v>
                </c:pt>
                <c:pt idx="402">
                  <c:v>195.68340000000001</c:v>
                </c:pt>
                <c:pt idx="403">
                  <c:v>195.9751</c:v>
                </c:pt>
                <c:pt idx="404">
                  <c:v>196.26679999999999</c:v>
                </c:pt>
                <c:pt idx="405">
                  <c:v>196.55850000000001</c:v>
                </c:pt>
                <c:pt idx="406">
                  <c:v>196.8502</c:v>
                </c:pt>
                <c:pt idx="407">
                  <c:v>197.14190000000002</c:v>
                </c:pt>
                <c:pt idx="408">
                  <c:v>197.43360000000001</c:v>
                </c:pt>
                <c:pt idx="409">
                  <c:v>197.7253</c:v>
                </c:pt>
                <c:pt idx="410">
                  <c:v>198.017</c:v>
                </c:pt>
                <c:pt idx="411">
                  <c:v>198.30869999999999</c:v>
                </c:pt>
                <c:pt idx="412">
                  <c:v>198.60040000000001</c:v>
                </c:pt>
                <c:pt idx="413">
                  <c:v>198.89210000000003</c:v>
                </c:pt>
                <c:pt idx="414">
                  <c:v>199.18380000000002</c:v>
                </c:pt>
                <c:pt idx="415">
                  <c:v>199.47550000000001</c:v>
                </c:pt>
                <c:pt idx="416">
                  <c:v>199.7672</c:v>
                </c:pt>
                <c:pt idx="417">
                  <c:v>200.05889999999999</c:v>
                </c:pt>
                <c:pt idx="418">
                  <c:v>200.35060000000001</c:v>
                </c:pt>
                <c:pt idx="419">
                  <c:v>200.64230000000001</c:v>
                </c:pt>
                <c:pt idx="420">
                  <c:v>200.93400000000003</c:v>
                </c:pt>
                <c:pt idx="421">
                  <c:v>201.22570000000002</c:v>
                </c:pt>
                <c:pt idx="422">
                  <c:v>201.51740000000001</c:v>
                </c:pt>
                <c:pt idx="423">
                  <c:v>201.8091</c:v>
                </c:pt>
                <c:pt idx="424">
                  <c:v>202.10079999999999</c:v>
                </c:pt>
                <c:pt idx="425">
                  <c:v>202.39250000000001</c:v>
                </c:pt>
                <c:pt idx="426">
                  <c:v>202.6842</c:v>
                </c:pt>
                <c:pt idx="427">
                  <c:v>202.97590000000002</c:v>
                </c:pt>
                <c:pt idx="428">
                  <c:v>203.26760000000002</c:v>
                </c:pt>
                <c:pt idx="429">
                  <c:v>203.55930000000001</c:v>
                </c:pt>
                <c:pt idx="430">
                  <c:v>203.851</c:v>
                </c:pt>
                <c:pt idx="431">
                  <c:v>204.14269999999999</c:v>
                </c:pt>
                <c:pt idx="432">
                  <c:v>204.43440000000001</c:v>
                </c:pt>
                <c:pt idx="433">
                  <c:v>204.7261</c:v>
                </c:pt>
                <c:pt idx="434">
                  <c:v>205.01780000000002</c:v>
                </c:pt>
                <c:pt idx="435">
                  <c:v>205.30950000000001</c:v>
                </c:pt>
                <c:pt idx="436">
                  <c:v>205.60120000000001</c:v>
                </c:pt>
                <c:pt idx="437">
                  <c:v>205.8929</c:v>
                </c:pt>
                <c:pt idx="438">
                  <c:v>206.18459999999999</c:v>
                </c:pt>
                <c:pt idx="439">
                  <c:v>206.47629999999998</c:v>
                </c:pt>
                <c:pt idx="440">
                  <c:v>206.76800000000003</c:v>
                </c:pt>
                <c:pt idx="441">
                  <c:v>207.05970000000002</c:v>
                </c:pt>
                <c:pt idx="442">
                  <c:v>207.35140000000001</c:v>
                </c:pt>
                <c:pt idx="443">
                  <c:v>207.6431</c:v>
                </c:pt>
                <c:pt idx="444">
                  <c:v>207.9348</c:v>
                </c:pt>
                <c:pt idx="445">
                  <c:v>208.22649999999999</c:v>
                </c:pt>
                <c:pt idx="446">
                  <c:v>208.51820000000004</c:v>
                </c:pt>
                <c:pt idx="447">
                  <c:v>208.80990000000003</c:v>
                </c:pt>
                <c:pt idx="448">
                  <c:v>209.10160000000002</c:v>
                </c:pt>
                <c:pt idx="449">
                  <c:v>209.39330000000001</c:v>
                </c:pt>
                <c:pt idx="450">
                  <c:v>209.685</c:v>
                </c:pt>
                <c:pt idx="451">
                  <c:v>209.97669999999999</c:v>
                </c:pt>
                <c:pt idx="452">
                  <c:v>210.26839999999999</c:v>
                </c:pt>
                <c:pt idx="453">
                  <c:v>210.56010000000003</c:v>
                </c:pt>
                <c:pt idx="454">
                  <c:v>210.85180000000003</c:v>
                </c:pt>
                <c:pt idx="455">
                  <c:v>211.14350000000002</c:v>
                </c:pt>
                <c:pt idx="456">
                  <c:v>211.43520000000001</c:v>
                </c:pt>
                <c:pt idx="457">
                  <c:v>211.7269</c:v>
                </c:pt>
                <c:pt idx="458">
                  <c:v>212.01859999999999</c:v>
                </c:pt>
                <c:pt idx="459">
                  <c:v>212.31029999999998</c:v>
                </c:pt>
                <c:pt idx="460">
                  <c:v>212.60200000000003</c:v>
                </c:pt>
                <c:pt idx="461">
                  <c:v>212.89370000000002</c:v>
                </c:pt>
                <c:pt idx="462">
                  <c:v>213.18540000000002</c:v>
                </c:pt>
                <c:pt idx="463">
                  <c:v>213.47710000000001</c:v>
                </c:pt>
                <c:pt idx="464">
                  <c:v>213.7688</c:v>
                </c:pt>
                <c:pt idx="465">
                  <c:v>214.06049999999999</c:v>
                </c:pt>
                <c:pt idx="466">
                  <c:v>214.35219999999998</c:v>
                </c:pt>
                <c:pt idx="467">
                  <c:v>214.64390000000003</c:v>
                </c:pt>
                <c:pt idx="468">
                  <c:v>214.93560000000002</c:v>
                </c:pt>
                <c:pt idx="469">
                  <c:v>215.22730000000001</c:v>
                </c:pt>
                <c:pt idx="470">
                  <c:v>215.51900000000001</c:v>
                </c:pt>
                <c:pt idx="471">
                  <c:v>215.8107</c:v>
                </c:pt>
                <c:pt idx="472">
                  <c:v>216.10239999999999</c:v>
                </c:pt>
                <c:pt idx="473">
                  <c:v>216.39409999999998</c:v>
                </c:pt>
                <c:pt idx="474">
                  <c:v>216.68580000000003</c:v>
                </c:pt>
                <c:pt idx="475">
                  <c:v>216.97750000000002</c:v>
                </c:pt>
                <c:pt idx="476">
                  <c:v>217.26920000000001</c:v>
                </c:pt>
                <c:pt idx="477">
                  <c:v>217.5609</c:v>
                </c:pt>
                <c:pt idx="478">
                  <c:v>217.8526</c:v>
                </c:pt>
                <c:pt idx="479">
                  <c:v>218.14429999999999</c:v>
                </c:pt>
                <c:pt idx="480">
                  <c:v>218.43600000000004</c:v>
                </c:pt>
                <c:pt idx="481">
                  <c:v>218.72770000000003</c:v>
                </c:pt>
                <c:pt idx="482">
                  <c:v>219.01940000000002</c:v>
                </c:pt>
                <c:pt idx="483">
                  <c:v>219.31110000000001</c:v>
                </c:pt>
                <c:pt idx="484">
                  <c:v>219.6028</c:v>
                </c:pt>
                <c:pt idx="485">
                  <c:v>219.89449999999999</c:v>
                </c:pt>
                <c:pt idx="486">
                  <c:v>220.18619999999999</c:v>
                </c:pt>
                <c:pt idx="487">
                  <c:v>220.47790000000003</c:v>
                </c:pt>
                <c:pt idx="488">
                  <c:v>220.76960000000003</c:v>
                </c:pt>
                <c:pt idx="489">
                  <c:v>221.06130000000002</c:v>
                </c:pt>
                <c:pt idx="490">
                  <c:v>221.35300000000001</c:v>
                </c:pt>
                <c:pt idx="491">
                  <c:v>221.6447</c:v>
                </c:pt>
                <c:pt idx="492">
                  <c:v>221.93639999999999</c:v>
                </c:pt>
                <c:pt idx="493">
                  <c:v>222.22809999999998</c:v>
                </c:pt>
                <c:pt idx="494">
                  <c:v>222.51980000000003</c:v>
                </c:pt>
                <c:pt idx="495">
                  <c:v>222.81150000000002</c:v>
                </c:pt>
                <c:pt idx="496">
                  <c:v>223.10320000000002</c:v>
                </c:pt>
                <c:pt idx="497">
                  <c:v>223.39490000000001</c:v>
                </c:pt>
                <c:pt idx="498">
                  <c:v>223.6866</c:v>
                </c:pt>
                <c:pt idx="499">
                  <c:v>223.97829999999999</c:v>
                </c:pt>
                <c:pt idx="500">
                  <c:v>224.26999999999998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ED-4349-82A0-EA89DAA95ED6}"/>
            </c:ext>
          </c:extLst>
        </c:ser>
        <c:ser>
          <c:idx val="1"/>
          <c:order val="1"/>
          <c:tx>
            <c:strRef>
              <c:f>List1!$D$2</c:f>
              <c:strCache>
                <c:ptCount val="1"/>
                <c:pt idx="0">
                  <c:v>modalohr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List1!$D$3:$D$503</c:f>
              <c:numCache>
                <c:formatCode>General</c:formatCode>
                <c:ptCount val="501"/>
                <c:pt idx="0">
                  <c:v>79.900000000000006</c:v>
                </c:pt>
                <c:pt idx="1">
                  <c:v>80.276700000000005</c:v>
                </c:pt>
                <c:pt idx="2">
                  <c:v>80.653400000000005</c:v>
                </c:pt>
                <c:pt idx="3">
                  <c:v>81.030100000000004</c:v>
                </c:pt>
                <c:pt idx="4">
                  <c:v>81.406800000000004</c:v>
                </c:pt>
                <c:pt idx="5">
                  <c:v>81.783500000000004</c:v>
                </c:pt>
                <c:pt idx="6">
                  <c:v>82.160200000000003</c:v>
                </c:pt>
                <c:pt idx="7">
                  <c:v>82.536900000000003</c:v>
                </c:pt>
                <c:pt idx="8">
                  <c:v>82.913600000000002</c:v>
                </c:pt>
                <c:pt idx="9">
                  <c:v>83.290300000000002</c:v>
                </c:pt>
                <c:pt idx="10">
                  <c:v>83.667000000000002</c:v>
                </c:pt>
                <c:pt idx="11">
                  <c:v>84.043700000000001</c:v>
                </c:pt>
                <c:pt idx="12">
                  <c:v>84.420400000000001</c:v>
                </c:pt>
                <c:pt idx="13">
                  <c:v>84.7971</c:v>
                </c:pt>
                <c:pt idx="14">
                  <c:v>85.1738</c:v>
                </c:pt>
                <c:pt idx="15">
                  <c:v>85.5505</c:v>
                </c:pt>
                <c:pt idx="16">
                  <c:v>85.927199999999999</c:v>
                </c:pt>
                <c:pt idx="17">
                  <c:v>86.303899999999999</c:v>
                </c:pt>
                <c:pt idx="18">
                  <c:v>86.680599999999998</c:v>
                </c:pt>
                <c:pt idx="19">
                  <c:v>87.057299999999998</c:v>
                </c:pt>
                <c:pt idx="20">
                  <c:v>87.434000000000012</c:v>
                </c:pt>
                <c:pt idx="21">
                  <c:v>87.810700000000011</c:v>
                </c:pt>
                <c:pt idx="22">
                  <c:v>88.187400000000011</c:v>
                </c:pt>
                <c:pt idx="23">
                  <c:v>88.56410000000001</c:v>
                </c:pt>
                <c:pt idx="24">
                  <c:v>88.94080000000001</c:v>
                </c:pt>
                <c:pt idx="25">
                  <c:v>89.31750000000001</c:v>
                </c:pt>
                <c:pt idx="26">
                  <c:v>89.694200000000009</c:v>
                </c:pt>
                <c:pt idx="27">
                  <c:v>90.070900000000009</c:v>
                </c:pt>
                <c:pt idx="28">
                  <c:v>90.447600000000008</c:v>
                </c:pt>
                <c:pt idx="29">
                  <c:v>90.824300000000008</c:v>
                </c:pt>
                <c:pt idx="30">
                  <c:v>91.201000000000008</c:v>
                </c:pt>
                <c:pt idx="31">
                  <c:v>91.577700000000007</c:v>
                </c:pt>
                <c:pt idx="32">
                  <c:v>91.954400000000007</c:v>
                </c:pt>
                <c:pt idx="33">
                  <c:v>92.331100000000006</c:v>
                </c:pt>
                <c:pt idx="34">
                  <c:v>92.707800000000006</c:v>
                </c:pt>
                <c:pt idx="35">
                  <c:v>93.084500000000006</c:v>
                </c:pt>
                <c:pt idx="36">
                  <c:v>93.461200000000005</c:v>
                </c:pt>
                <c:pt idx="37">
                  <c:v>93.837900000000005</c:v>
                </c:pt>
                <c:pt idx="38">
                  <c:v>94.214600000000004</c:v>
                </c:pt>
                <c:pt idx="39">
                  <c:v>94.591300000000004</c:v>
                </c:pt>
                <c:pt idx="40">
                  <c:v>94.968000000000004</c:v>
                </c:pt>
                <c:pt idx="41">
                  <c:v>95.344700000000003</c:v>
                </c:pt>
                <c:pt idx="42">
                  <c:v>95.721400000000003</c:v>
                </c:pt>
                <c:pt idx="43">
                  <c:v>96.098100000000002</c:v>
                </c:pt>
                <c:pt idx="44">
                  <c:v>96.474800000000002</c:v>
                </c:pt>
                <c:pt idx="45">
                  <c:v>96.851500000000001</c:v>
                </c:pt>
                <c:pt idx="46">
                  <c:v>97.228200000000001</c:v>
                </c:pt>
                <c:pt idx="47">
                  <c:v>97.604900000000001</c:v>
                </c:pt>
                <c:pt idx="48">
                  <c:v>97.9816</c:v>
                </c:pt>
                <c:pt idx="49">
                  <c:v>98.3583</c:v>
                </c:pt>
                <c:pt idx="50">
                  <c:v>98.734999999999999</c:v>
                </c:pt>
                <c:pt idx="51">
                  <c:v>99.111700000000013</c:v>
                </c:pt>
                <c:pt idx="52">
                  <c:v>99.488400000000013</c:v>
                </c:pt>
                <c:pt idx="53">
                  <c:v>99.865100000000012</c:v>
                </c:pt>
                <c:pt idx="54">
                  <c:v>100.24180000000001</c:v>
                </c:pt>
                <c:pt idx="55">
                  <c:v>100.61850000000001</c:v>
                </c:pt>
                <c:pt idx="56">
                  <c:v>100.99520000000001</c:v>
                </c:pt>
                <c:pt idx="57">
                  <c:v>101.37190000000001</c:v>
                </c:pt>
                <c:pt idx="58">
                  <c:v>101.74860000000001</c:v>
                </c:pt>
                <c:pt idx="59">
                  <c:v>102.12530000000001</c:v>
                </c:pt>
                <c:pt idx="60">
                  <c:v>102.50200000000001</c:v>
                </c:pt>
                <c:pt idx="61">
                  <c:v>102.87870000000001</c:v>
                </c:pt>
                <c:pt idx="62">
                  <c:v>103.25540000000001</c:v>
                </c:pt>
                <c:pt idx="63">
                  <c:v>103.63210000000001</c:v>
                </c:pt>
                <c:pt idx="64">
                  <c:v>104.00880000000001</c:v>
                </c:pt>
                <c:pt idx="65">
                  <c:v>104.38550000000001</c:v>
                </c:pt>
                <c:pt idx="66">
                  <c:v>104.76220000000001</c:v>
                </c:pt>
                <c:pt idx="67">
                  <c:v>105.13890000000001</c:v>
                </c:pt>
                <c:pt idx="68">
                  <c:v>105.51560000000001</c:v>
                </c:pt>
                <c:pt idx="69">
                  <c:v>105.89230000000001</c:v>
                </c:pt>
                <c:pt idx="70">
                  <c:v>106.26900000000001</c:v>
                </c:pt>
                <c:pt idx="71">
                  <c:v>106.64570000000001</c:v>
                </c:pt>
                <c:pt idx="72">
                  <c:v>107.0224</c:v>
                </c:pt>
                <c:pt idx="73">
                  <c:v>107.3991</c:v>
                </c:pt>
                <c:pt idx="74">
                  <c:v>107.7758</c:v>
                </c:pt>
                <c:pt idx="75">
                  <c:v>108.1525</c:v>
                </c:pt>
                <c:pt idx="76">
                  <c:v>108.5292</c:v>
                </c:pt>
                <c:pt idx="77">
                  <c:v>108.9059</c:v>
                </c:pt>
                <c:pt idx="78">
                  <c:v>109.2826</c:v>
                </c:pt>
                <c:pt idx="79">
                  <c:v>109.6593</c:v>
                </c:pt>
                <c:pt idx="80">
                  <c:v>110.036</c:v>
                </c:pt>
                <c:pt idx="81">
                  <c:v>110.4127</c:v>
                </c:pt>
                <c:pt idx="82">
                  <c:v>110.7894</c:v>
                </c:pt>
                <c:pt idx="83">
                  <c:v>111.1661</c:v>
                </c:pt>
                <c:pt idx="84">
                  <c:v>111.5428</c:v>
                </c:pt>
                <c:pt idx="85">
                  <c:v>111.9195</c:v>
                </c:pt>
                <c:pt idx="86">
                  <c:v>112.2962</c:v>
                </c:pt>
                <c:pt idx="87">
                  <c:v>112.6729</c:v>
                </c:pt>
                <c:pt idx="88">
                  <c:v>113.0496</c:v>
                </c:pt>
                <c:pt idx="89">
                  <c:v>113.4263</c:v>
                </c:pt>
                <c:pt idx="90">
                  <c:v>113.803</c:v>
                </c:pt>
                <c:pt idx="91">
                  <c:v>114.1797</c:v>
                </c:pt>
                <c:pt idx="92">
                  <c:v>114.5564</c:v>
                </c:pt>
                <c:pt idx="93">
                  <c:v>114.9331</c:v>
                </c:pt>
                <c:pt idx="94">
                  <c:v>115.3098</c:v>
                </c:pt>
                <c:pt idx="95">
                  <c:v>115.6865</c:v>
                </c:pt>
                <c:pt idx="96">
                  <c:v>116.06319999999999</c:v>
                </c:pt>
                <c:pt idx="97">
                  <c:v>116.43989999999999</c:v>
                </c:pt>
                <c:pt idx="98">
                  <c:v>116.81659999999999</c:v>
                </c:pt>
                <c:pt idx="99">
                  <c:v>117.19329999999999</c:v>
                </c:pt>
                <c:pt idx="100">
                  <c:v>117.57</c:v>
                </c:pt>
                <c:pt idx="101">
                  <c:v>117.94670000000001</c:v>
                </c:pt>
                <c:pt idx="102">
                  <c:v>118.32340000000001</c:v>
                </c:pt>
                <c:pt idx="103">
                  <c:v>118.70010000000001</c:v>
                </c:pt>
                <c:pt idx="104">
                  <c:v>119.07680000000001</c:v>
                </c:pt>
                <c:pt idx="105">
                  <c:v>119.45350000000001</c:v>
                </c:pt>
                <c:pt idx="106">
                  <c:v>119.8302</c:v>
                </c:pt>
                <c:pt idx="107">
                  <c:v>120.2069</c:v>
                </c:pt>
                <c:pt idx="108">
                  <c:v>120.5836</c:v>
                </c:pt>
                <c:pt idx="109">
                  <c:v>120.9603</c:v>
                </c:pt>
                <c:pt idx="110">
                  <c:v>121.337</c:v>
                </c:pt>
                <c:pt idx="111">
                  <c:v>121.7137</c:v>
                </c:pt>
                <c:pt idx="112">
                  <c:v>122.0904</c:v>
                </c:pt>
                <c:pt idx="113">
                  <c:v>122.4671</c:v>
                </c:pt>
                <c:pt idx="114">
                  <c:v>122.8438</c:v>
                </c:pt>
                <c:pt idx="115">
                  <c:v>123.2205</c:v>
                </c:pt>
                <c:pt idx="116">
                  <c:v>123.5972</c:v>
                </c:pt>
                <c:pt idx="117">
                  <c:v>123.9739</c:v>
                </c:pt>
                <c:pt idx="118">
                  <c:v>124.3506</c:v>
                </c:pt>
                <c:pt idx="119">
                  <c:v>124.72730000000001</c:v>
                </c:pt>
                <c:pt idx="120">
                  <c:v>125.10400000000001</c:v>
                </c:pt>
                <c:pt idx="121">
                  <c:v>125.48070000000001</c:v>
                </c:pt>
                <c:pt idx="122">
                  <c:v>125.85740000000001</c:v>
                </c:pt>
                <c:pt idx="123">
                  <c:v>126.23410000000001</c:v>
                </c:pt>
                <c:pt idx="124">
                  <c:v>126.61080000000001</c:v>
                </c:pt>
                <c:pt idx="125">
                  <c:v>126.98750000000001</c:v>
                </c:pt>
                <c:pt idx="126">
                  <c:v>127.36420000000001</c:v>
                </c:pt>
                <c:pt idx="127">
                  <c:v>127.74090000000001</c:v>
                </c:pt>
                <c:pt idx="128">
                  <c:v>128.11760000000001</c:v>
                </c:pt>
                <c:pt idx="129">
                  <c:v>128.49430000000001</c:v>
                </c:pt>
                <c:pt idx="130">
                  <c:v>128.87100000000001</c:v>
                </c:pt>
                <c:pt idx="131">
                  <c:v>129.24770000000001</c:v>
                </c:pt>
                <c:pt idx="132">
                  <c:v>129.62440000000001</c:v>
                </c:pt>
                <c:pt idx="133">
                  <c:v>130.00110000000001</c:v>
                </c:pt>
                <c:pt idx="134">
                  <c:v>130.37780000000001</c:v>
                </c:pt>
                <c:pt idx="135">
                  <c:v>130.75450000000001</c:v>
                </c:pt>
                <c:pt idx="136">
                  <c:v>131.13120000000001</c:v>
                </c:pt>
                <c:pt idx="137">
                  <c:v>131.50790000000001</c:v>
                </c:pt>
                <c:pt idx="138">
                  <c:v>131.88460000000001</c:v>
                </c:pt>
                <c:pt idx="139">
                  <c:v>132.26130000000001</c:v>
                </c:pt>
                <c:pt idx="140">
                  <c:v>132.63800000000001</c:v>
                </c:pt>
                <c:pt idx="141">
                  <c:v>133.0147</c:v>
                </c:pt>
                <c:pt idx="142">
                  <c:v>133.3914</c:v>
                </c:pt>
                <c:pt idx="143">
                  <c:v>133.7681</c:v>
                </c:pt>
                <c:pt idx="144">
                  <c:v>134.1448</c:v>
                </c:pt>
                <c:pt idx="145">
                  <c:v>134.5215</c:v>
                </c:pt>
                <c:pt idx="146">
                  <c:v>134.8982</c:v>
                </c:pt>
                <c:pt idx="147">
                  <c:v>135.2749</c:v>
                </c:pt>
                <c:pt idx="148">
                  <c:v>135.6516</c:v>
                </c:pt>
                <c:pt idx="149">
                  <c:v>136.0283</c:v>
                </c:pt>
                <c:pt idx="150">
                  <c:v>136.405</c:v>
                </c:pt>
                <c:pt idx="151">
                  <c:v>136.7817</c:v>
                </c:pt>
                <c:pt idx="152">
                  <c:v>137.1584</c:v>
                </c:pt>
                <c:pt idx="153">
                  <c:v>137.5351</c:v>
                </c:pt>
                <c:pt idx="154">
                  <c:v>137.9118</c:v>
                </c:pt>
                <c:pt idx="155">
                  <c:v>138.2885</c:v>
                </c:pt>
                <c:pt idx="156">
                  <c:v>138.6652</c:v>
                </c:pt>
                <c:pt idx="157">
                  <c:v>139.0419</c:v>
                </c:pt>
                <c:pt idx="158">
                  <c:v>139.4186</c:v>
                </c:pt>
                <c:pt idx="159">
                  <c:v>139.7953</c:v>
                </c:pt>
                <c:pt idx="160">
                  <c:v>140.172</c:v>
                </c:pt>
                <c:pt idx="161">
                  <c:v>140.5487</c:v>
                </c:pt>
                <c:pt idx="162">
                  <c:v>140.9254</c:v>
                </c:pt>
                <c:pt idx="163">
                  <c:v>141.3021</c:v>
                </c:pt>
                <c:pt idx="164">
                  <c:v>141.6788</c:v>
                </c:pt>
                <c:pt idx="165">
                  <c:v>142.05549999999999</c:v>
                </c:pt>
                <c:pt idx="166">
                  <c:v>142.43219999999999</c:v>
                </c:pt>
                <c:pt idx="167">
                  <c:v>142.80889999999999</c:v>
                </c:pt>
                <c:pt idx="168">
                  <c:v>143.18559999999999</c:v>
                </c:pt>
                <c:pt idx="169">
                  <c:v>143.56229999999999</c:v>
                </c:pt>
                <c:pt idx="170">
                  <c:v>143.93900000000002</c:v>
                </c:pt>
                <c:pt idx="171">
                  <c:v>144.31569999999999</c:v>
                </c:pt>
                <c:pt idx="172">
                  <c:v>144.69240000000002</c:v>
                </c:pt>
                <c:pt idx="173">
                  <c:v>145.06909999999999</c:v>
                </c:pt>
                <c:pt idx="174">
                  <c:v>145.44580000000002</c:v>
                </c:pt>
                <c:pt idx="175">
                  <c:v>145.82249999999999</c:v>
                </c:pt>
                <c:pt idx="176">
                  <c:v>146.19920000000002</c:v>
                </c:pt>
                <c:pt idx="177">
                  <c:v>146.57589999999999</c:v>
                </c:pt>
                <c:pt idx="178">
                  <c:v>146.95260000000002</c:v>
                </c:pt>
                <c:pt idx="179">
                  <c:v>147.32929999999999</c:v>
                </c:pt>
                <c:pt idx="180">
                  <c:v>147.70600000000002</c:v>
                </c:pt>
                <c:pt idx="181">
                  <c:v>148.08269999999999</c:v>
                </c:pt>
                <c:pt idx="182">
                  <c:v>148.45940000000002</c:v>
                </c:pt>
                <c:pt idx="183">
                  <c:v>148.83609999999999</c:v>
                </c:pt>
                <c:pt idx="184">
                  <c:v>149.21280000000002</c:v>
                </c:pt>
                <c:pt idx="185">
                  <c:v>149.58949999999999</c:v>
                </c:pt>
                <c:pt idx="186">
                  <c:v>149.96620000000001</c:v>
                </c:pt>
                <c:pt idx="187">
                  <c:v>150.34289999999999</c:v>
                </c:pt>
                <c:pt idx="188">
                  <c:v>150.71960000000001</c:v>
                </c:pt>
                <c:pt idx="189">
                  <c:v>151.09629999999999</c:v>
                </c:pt>
                <c:pt idx="190">
                  <c:v>151.47300000000001</c:v>
                </c:pt>
                <c:pt idx="191">
                  <c:v>151.84969999999998</c:v>
                </c:pt>
                <c:pt idx="192">
                  <c:v>152.22640000000001</c:v>
                </c:pt>
                <c:pt idx="193">
                  <c:v>152.60309999999998</c:v>
                </c:pt>
                <c:pt idx="194">
                  <c:v>152.97980000000001</c:v>
                </c:pt>
                <c:pt idx="195">
                  <c:v>153.35649999999998</c:v>
                </c:pt>
                <c:pt idx="196">
                  <c:v>153.73320000000001</c:v>
                </c:pt>
                <c:pt idx="197">
                  <c:v>154.10989999999998</c:v>
                </c:pt>
                <c:pt idx="198">
                  <c:v>154.48660000000001</c:v>
                </c:pt>
                <c:pt idx="199">
                  <c:v>154.86329999999998</c:v>
                </c:pt>
                <c:pt idx="200">
                  <c:v>155.24</c:v>
                </c:pt>
                <c:pt idx="201">
                  <c:v>155.61669999999998</c:v>
                </c:pt>
                <c:pt idx="202">
                  <c:v>155.99340000000001</c:v>
                </c:pt>
                <c:pt idx="203">
                  <c:v>156.37010000000001</c:v>
                </c:pt>
                <c:pt idx="204">
                  <c:v>156.74680000000001</c:v>
                </c:pt>
                <c:pt idx="205">
                  <c:v>157.12350000000001</c:v>
                </c:pt>
                <c:pt idx="206">
                  <c:v>157.50020000000001</c:v>
                </c:pt>
                <c:pt idx="207">
                  <c:v>157.87690000000001</c:v>
                </c:pt>
                <c:pt idx="208">
                  <c:v>158.25360000000001</c:v>
                </c:pt>
                <c:pt idx="209">
                  <c:v>158.63030000000001</c:v>
                </c:pt>
                <c:pt idx="210">
                  <c:v>159.00700000000001</c:v>
                </c:pt>
                <c:pt idx="211">
                  <c:v>159.3837</c:v>
                </c:pt>
                <c:pt idx="212">
                  <c:v>159.7604</c:v>
                </c:pt>
                <c:pt idx="213">
                  <c:v>160.1371</c:v>
                </c:pt>
                <c:pt idx="214">
                  <c:v>160.5138</c:v>
                </c:pt>
                <c:pt idx="215">
                  <c:v>160.8905</c:v>
                </c:pt>
                <c:pt idx="216">
                  <c:v>161.2672</c:v>
                </c:pt>
                <c:pt idx="217">
                  <c:v>161.6439</c:v>
                </c:pt>
                <c:pt idx="218">
                  <c:v>162.0206</c:v>
                </c:pt>
                <c:pt idx="219">
                  <c:v>162.3973</c:v>
                </c:pt>
                <c:pt idx="220">
                  <c:v>162.774</c:v>
                </c:pt>
                <c:pt idx="221">
                  <c:v>163.1507</c:v>
                </c:pt>
                <c:pt idx="222">
                  <c:v>163.5274</c:v>
                </c:pt>
                <c:pt idx="223">
                  <c:v>163.9041</c:v>
                </c:pt>
                <c:pt idx="224">
                  <c:v>164.2808</c:v>
                </c:pt>
                <c:pt idx="225">
                  <c:v>164.6575</c:v>
                </c:pt>
                <c:pt idx="226">
                  <c:v>165.0342</c:v>
                </c:pt>
                <c:pt idx="227">
                  <c:v>165.4109</c:v>
                </c:pt>
                <c:pt idx="228">
                  <c:v>165.7876</c:v>
                </c:pt>
                <c:pt idx="229">
                  <c:v>166.1643</c:v>
                </c:pt>
                <c:pt idx="230">
                  <c:v>166.541</c:v>
                </c:pt>
                <c:pt idx="231">
                  <c:v>166.9177</c:v>
                </c:pt>
                <c:pt idx="232">
                  <c:v>167.2944</c:v>
                </c:pt>
                <c:pt idx="233">
                  <c:v>167.6711</c:v>
                </c:pt>
                <c:pt idx="234">
                  <c:v>168.0478</c:v>
                </c:pt>
                <c:pt idx="235">
                  <c:v>168.42449999999999</c:v>
                </c:pt>
                <c:pt idx="236">
                  <c:v>168.80119999999999</c:v>
                </c:pt>
                <c:pt idx="237">
                  <c:v>169.17789999999999</c:v>
                </c:pt>
                <c:pt idx="238">
                  <c:v>169.55459999999999</c:v>
                </c:pt>
                <c:pt idx="239">
                  <c:v>169.93130000000002</c:v>
                </c:pt>
                <c:pt idx="240">
                  <c:v>170.30799999999999</c:v>
                </c:pt>
                <c:pt idx="241">
                  <c:v>170.68470000000002</c:v>
                </c:pt>
                <c:pt idx="242">
                  <c:v>171.06139999999999</c:v>
                </c:pt>
                <c:pt idx="243">
                  <c:v>171.43810000000002</c:v>
                </c:pt>
                <c:pt idx="244">
                  <c:v>171.81479999999999</c:v>
                </c:pt>
                <c:pt idx="245">
                  <c:v>172.19150000000002</c:v>
                </c:pt>
                <c:pt idx="246">
                  <c:v>172.56819999999999</c:v>
                </c:pt>
                <c:pt idx="247">
                  <c:v>172.94490000000002</c:v>
                </c:pt>
                <c:pt idx="248">
                  <c:v>173.32159999999999</c:v>
                </c:pt>
                <c:pt idx="249">
                  <c:v>173.69830000000002</c:v>
                </c:pt>
                <c:pt idx="250">
                  <c:v>174.07499999999999</c:v>
                </c:pt>
                <c:pt idx="251">
                  <c:v>174.45170000000002</c:v>
                </c:pt>
                <c:pt idx="252">
                  <c:v>174.82839999999999</c:v>
                </c:pt>
                <c:pt idx="253">
                  <c:v>175.20510000000002</c:v>
                </c:pt>
                <c:pt idx="254">
                  <c:v>175.58179999999999</c:v>
                </c:pt>
                <c:pt idx="255">
                  <c:v>175.95850000000002</c:v>
                </c:pt>
                <c:pt idx="256">
                  <c:v>176.33519999999999</c:v>
                </c:pt>
                <c:pt idx="257">
                  <c:v>176.71190000000001</c:v>
                </c:pt>
                <c:pt idx="258">
                  <c:v>177.08859999999999</c:v>
                </c:pt>
                <c:pt idx="259">
                  <c:v>177.46530000000001</c:v>
                </c:pt>
                <c:pt idx="260">
                  <c:v>177.84199999999998</c:v>
                </c:pt>
                <c:pt idx="261">
                  <c:v>178.21870000000001</c:v>
                </c:pt>
                <c:pt idx="262">
                  <c:v>178.59539999999998</c:v>
                </c:pt>
                <c:pt idx="263">
                  <c:v>178.97210000000001</c:v>
                </c:pt>
                <c:pt idx="264">
                  <c:v>179.34879999999998</c:v>
                </c:pt>
                <c:pt idx="265">
                  <c:v>179.72550000000001</c:v>
                </c:pt>
                <c:pt idx="266">
                  <c:v>180.10219999999998</c:v>
                </c:pt>
                <c:pt idx="267">
                  <c:v>180.47890000000001</c:v>
                </c:pt>
                <c:pt idx="268">
                  <c:v>180.85559999999998</c:v>
                </c:pt>
                <c:pt idx="269">
                  <c:v>181.23230000000001</c:v>
                </c:pt>
                <c:pt idx="270">
                  <c:v>181.60899999999998</c:v>
                </c:pt>
                <c:pt idx="271">
                  <c:v>181.98570000000001</c:v>
                </c:pt>
                <c:pt idx="272">
                  <c:v>182.36239999999998</c:v>
                </c:pt>
                <c:pt idx="273">
                  <c:v>182.73910000000001</c:v>
                </c:pt>
                <c:pt idx="274">
                  <c:v>183.11579999999998</c:v>
                </c:pt>
                <c:pt idx="275">
                  <c:v>183.49250000000001</c:v>
                </c:pt>
                <c:pt idx="276">
                  <c:v>183.86920000000001</c:v>
                </c:pt>
                <c:pt idx="277">
                  <c:v>184.24590000000001</c:v>
                </c:pt>
                <c:pt idx="278">
                  <c:v>184.62260000000001</c:v>
                </c:pt>
                <c:pt idx="279">
                  <c:v>184.99930000000001</c:v>
                </c:pt>
                <c:pt idx="280">
                  <c:v>185.376</c:v>
                </c:pt>
                <c:pt idx="281">
                  <c:v>185.7527</c:v>
                </c:pt>
                <c:pt idx="282">
                  <c:v>186.1294</c:v>
                </c:pt>
                <c:pt idx="283">
                  <c:v>186.5061</c:v>
                </c:pt>
                <c:pt idx="284">
                  <c:v>186.8828</c:v>
                </c:pt>
                <c:pt idx="285">
                  <c:v>187.2595</c:v>
                </c:pt>
                <c:pt idx="286">
                  <c:v>187.6362</c:v>
                </c:pt>
                <c:pt idx="287">
                  <c:v>188.0129</c:v>
                </c:pt>
                <c:pt idx="288">
                  <c:v>188.3896</c:v>
                </c:pt>
                <c:pt idx="289">
                  <c:v>188.7663</c:v>
                </c:pt>
                <c:pt idx="290">
                  <c:v>189.143</c:v>
                </c:pt>
                <c:pt idx="291">
                  <c:v>189.5197</c:v>
                </c:pt>
                <c:pt idx="292">
                  <c:v>189.8964</c:v>
                </c:pt>
                <c:pt idx="293">
                  <c:v>190.2731</c:v>
                </c:pt>
                <c:pt idx="294">
                  <c:v>190.6498</c:v>
                </c:pt>
                <c:pt idx="295">
                  <c:v>191.0265</c:v>
                </c:pt>
                <c:pt idx="296">
                  <c:v>191.4032</c:v>
                </c:pt>
                <c:pt idx="297">
                  <c:v>191.7799</c:v>
                </c:pt>
                <c:pt idx="298">
                  <c:v>192.1566</c:v>
                </c:pt>
                <c:pt idx="299">
                  <c:v>192.5333</c:v>
                </c:pt>
                <c:pt idx="300">
                  <c:v>192.91</c:v>
                </c:pt>
                <c:pt idx="301">
                  <c:v>193.2867</c:v>
                </c:pt>
                <c:pt idx="302">
                  <c:v>193.6634</c:v>
                </c:pt>
                <c:pt idx="303">
                  <c:v>194.0401</c:v>
                </c:pt>
                <c:pt idx="304">
                  <c:v>194.41679999999999</c:v>
                </c:pt>
                <c:pt idx="305">
                  <c:v>194.79349999999999</c:v>
                </c:pt>
                <c:pt idx="306">
                  <c:v>195.17019999999999</c:v>
                </c:pt>
                <c:pt idx="307">
                  <c:v>195.54689999999999</c:v>
                </c:pt>
                <c:pt idx="308">
                  <c:v>195.92359999999999</c:v>
                </c:pt>
                <c:pt idx="309">
                  <c:v>196.30029999999999</c:v>
                </c:pt>
                <c:pt idx="310">
                  <c:v>196.67699999999999</c:v>
                </c:pt>
                <c:pt idx="311">
                  <c:v>197.05369999999999</c:v>
                </c:pt>
                <c:pt idx="312">
                  <c:v>197.43040000000002</c:v>
                </c:pt>
                <c:pt idx="313">
                  <c:v>197.80709999999999</c:v>
                </c:pt>
                <c:pt idx="314">
                  <c:v>198.18380000000002</c:v>
                </c:pt>
                <c:pt idx="315">
                  <c:v>198.56049999999999</c:v>
                </c:pt>
                <c:pt idx="316">
                  <c:v>198.93720000000002</c:v>
                </c:pt>
                <c:pt idx="317">
                  <c:v>199.31389999999999</c:v>
                </c:pt>
                <c:pt idx="318">
                  <c:v>199.69060000000002</c:v>
                </c:pt>
                <c:pt idx="319">
                  <c:v>200.06729999999999</c:v>
                </c:pt>
                <c:pt idx="320">
                  <c:v>200.44400000000002</c:v>
                </c:pt>
                <c:pt idx="321">
                  <c:v>200.82069999999999</c:v>
                </c:pt>
                <c:pt idx="322">
                  <c:v>201.19740000000002</c:v>
                </c:pt>
                <c:pt idx="323">
                  <c:v>201.57409999999999</c:v>
                </c:pt>
                <c:pt idx="324">
                  <c:v>201.95080000000002</c:v>
                </c:pt>
                <c:pt idx="325">
                  <c:v>202.32749999999999</c:v>
                </c:pt>
                <c:pt idx="326">
                  <c:v>202.70420000000001</c:v>
                </c:pt>
                <c:pt idx="327">
                  <c:v>203.08089999999999</c:v>
                </c:pt>
                <c:pt idx="328">
                  <c:v>203.45760000000001</c:v>
                </c:pt>
                <c:pt idx="329">
                  <c:v>203.83429999999998</c:v>
                </c:pt>
                <c:pt idx="330">
                  <c:v>204.21100000000001</c:v>
                </c:pt>
                <c:pt idx="331">
                  <c:v>204.58769999999998</c:v>
                </c:pt>
                <c:pt idx="332">
                  <c:v>204.96440000000001</c:v>
                </c:pt>
                <c:pt idx="333">
                  <c:v>205.34109999999998</c:v>
                </c:pt>
                <c:pt idx="334">
                  <c:v>205.71780000000001</c:v>
                </c:pt>
                <c:pt idx="335">
                  <c:v>206.09449999999998</c:v>
                </c:pt>
                <c:pt idx="336">
                  <c:v>206.47120000000001</c:v>
                </c:pt>
                <c:pt idx="337">
                  <c:v>206.84789999999998</c:v>
                </c:pt>
                <c:pt idx="338">
                  <c:v>207.22460000000001</c:v>
                </c:pt>
                <c:pt idx="339">
                  <c:v>207.60129999999998</c:v>
                </c:pt>
                <c:pt idx="340">
                  <c:v>207.97800000000001</c:v>
                </c:pt>
                <c:pt idx="341">
                  <c:v>208.35470000000001</c:v>
                </c:pt>
                <c:pt idx="342">
                  <c:v>208.73140000000001</c:v>
                </c:pt>
                <c:pt idx="343">
                  <c:v>209.10810000000001</c:v>
                </c:pt>
                <c:pt idx="344">
                  <c:v>209.48480000000001</c:v>
                </c:pt>
                <c:pt idx="345">
                  <c:v>209.86150000000001</c:v>
                </c:pt>
                <c:pt idx="346">
                  <c:v>210.23820000000001</c:v>
                </c:pt>
                <c:pt idx="347">
                  <c:v>210.61490000000001</c:v>
                </c:pt>
                <c:pt idx="348">
                  <c:v>210.99160000000001</c:v>
                </c:pt>
                <c:pt idx="349">
                  <c:v>211.3683</c:v>
                </c:pt>
                <c:pt idx="350">
                  <c:v>211.745</c:v>
                </c:pt>
                <c:pt idx="351">
                  <c:v>212.1217</c:v>
                </c:pt>
                <c:pt idx="352">
                  <c:v>212.4984</c:v>
                </c:pt>
                <c:pt idx="353">
                  <c:v>212.8751</c:v>
                </c:pt>
                <c:pt idx="354">
                  <c:v>213.2518</c:v>
                </c:pt>
                <c:pt idx="355">
                  <c:v>213.6285</c:v>
                </c:pt>
                <c:pt idx="356">
                  <c:v>214.0052</c:v>
                </c:pt>
                <c:pt idx="357">
                  <c:v>214.3819</c:v>
                </c:pt>
                <c:pt idx="358">
                  <c:v>214.7586</c:v>
                </c:pt>
                <c:pt idx="359">
                  <c:v>215.1353</c:v>
                </c:pt>
                <c:pt idx="360">
                  <c:v>215.512</c:v>
                </c:pt>
                <c:pt idx="361">
                  <c:v>215.8887</c:v>
                </c:pt>
                <c:pt idx="362">
                  <c:v>216.2654</c:v>
                </c:pt>
                <c:pt idx="363">
                  <c:v>216.6421</c:v>
                </c:pt>
                <c:pt idx="364">
                  <c:v>217.0188</c:v>
                </c:pt>
                <c:pt idx="365">
                  <c:v>217.3955</c:v>
                </c:pt>
                <c:pt idx="366">
                  <c:v>217.7722</c:v>
                </c:pt>
                <c:pt idx="367">
                  <c:v>218.1489</c:v>
                </c:pt>
                <c:pt idx="368">
                  <c:v>218.5256</c:v>
                </c:pt>
                <c:pt idx="369">
                  <c:v>218.9023</c:v>
                </c:pt>
                <c:pt idx="370">
                  <c:v>219.279</c:v>
                </c:pt>
                <c:pt idx="371">
                  <c:v>219.6557</c:v>
                </c:pt>
                <c:pt idx="372">
                  <c:v>220.0324</c:v>
                </c:pt>
                <c:pt idx="373">
                  <c:v>220.4091</c:v>
                </c:pt>
                <c:pt idx="374">
                  <c:v>220.78579999999999</c:v>
                </c:pt>
                <c:pt idx="375">
                  <c:v>221.16249999999999</c:v>
                </c:pt>
                <c:pt idx="376">
                  <c:v>221.53919999999999</c:v>
                </c:pt>
                <c:pt idx="377">
                  <c:v>221.91589999999999</c:v>
                </c:pt>
                <c:pt idx="378">
                  <c:v>222.29259999999999</c:v>
                </c:pt>
                <c:pt idx="379">
                  <c:v>222.66929999999999</c:v>
                </c:pt>
                <c:pt idx="380">
                  <c:v>223.04599999999999</c:v>
                </c:pt>
                <c:pt idx="381">
                  <c:v>223.42269999999999</c:v>
                </c:pt>
                <c:pt idx="382">
                  <c:v>223.79939999999999</c:v>
                </c:pt>
                <c:pt idx="383">
                  <c:v>224.17609999999999</c:v>
                </c:pt>
                <c:pt idx="384">
                  <c:v>224.55279999999999</c:v>
                </c:pt>
                <c:pt idx="385">
                  <c:v>224.92949999999999</c:v>
                </c:pt>
                <c:pt idx="386">
                  <c:v>225.30619999999999</c:v>
                </c:pt>
                <c:pt idx="387">
                  <c:v>225.68289999999999</c:v>
                </c:pt>
                <c:pt idx="388">
                  <c:v>226.05959999999999</c:v>
                </c:pt>
                <c:pt idx="389">
                  <c:v>226.43629999999999</c:v>
                </c:pt>
                <c:pt idx="390">
                  <c:v>226.81299999999999</c:v>
                </c:pt>
                <c:pt idx="391">
                  <c:v>227.18969999999999</c:v>
                </c:pt>
                <c:pt idx="392">
                  <c:v>227.56639999999999</c:v>
                </c:pt>
                <c:pt idx="393">
                  <c:v>227.94309999999999</c:v>
                </c:pt>
                <c:pt idx="394">
                  <c:v>228.31979999999999</c:v>
                </c:pt>
                <c:pt idx="395">
                  <c:v>228.69649999999999</c:v>
                </c:pt>
                <c:pt idx="396">
                  <c:v>229.07319999999999</c:v>
                </c:pt>
                <c:pt idx="397">
                  <c:v>229.44989999999999</c:v>
                </c:pt>
                <c:pt idx="398">
                  <c:v>229.82659999999998</c:v>
                </c:pt>
                <c:pt idx="399">
                  <c:v>230.20329999999998</c:v>
                </c:pt>
                <c:pt idx="400">
                  <c:v>230.57999999999998</c:v>
                </c:pt>
                <c:pt idx="401">
                  <c:v>230.95669999999998</c:v>
                </c:pt>
                <c:pt idx="402">
                  <c:v>231.33339999999998</c:v>
                </c:pt>
                <c:pt idx="403">
                  <c:v>231.71010000000001</c:v>
                </c:pt>
                <c:pt idx="404">
                  <c:v>232.08680000000001</c:v>
                </c:pt>
                <c:pt idx="405">
                  <c:v>232.46350000000001</c:v>
                </c:pt>
                <c:pt idx="406">
                  <c:v>232.84020000000001</c:v>
                </c:pt>
                <c:pt idx="407">
                  <c:v>233.21690000000001</c:v>
                </c:pt>
                <c:pt idx="408">
                  <c:v>233.59360000000001</c:v>
                </c:pt>
                <c:pt idx="409">
                  <c:v>233.97030000000001</c:v>
                </c:pt>
                <c:pt idx="410">
                  <c:v>234.34700000000001</c:v>
                </c:pt>
                <c:pt idx="411">
                  <c:v>234.72370000000001</c:v>
                </c:pt>
                <c:pt idx="412">
                  <c:v>235.10040000000001</c:v>
                </c:pt>
                <c:pt idx="413">
                  <c:v>235.47710000000001</c:v>
                </c:pt>
                <c:pt idx="414">
                  <c:v>235.85380000000001</c:v>
                </c:pt>
                <c:pt idx="415">
                  <c:v>236.23050000000001</c:v>
                </c:pt>
                <c:pt idx="416">
                  <c:v>236.60720000000001</c:v>
                </c:pt>
                <c:pt idx="417">
                  <c:v>236.98390000000001</c:v>
                </c:pt>
                <c:pt idx="418">
                  <c:v>237.36060000000001</c:v>
                </c:pt>
                <c:pt idx="419">
                  <c:v>237.7373</c:v>
                </c:pt>
                <c:pt idx="420">
                  <c:v>238.114</c:v>
                </c:pt>
                <c:pt idx="421">
                  <c:v>238.4907</c:v>
                </c:pt>
                <c:pt idx="422">
                  <c:v>238.8674</c:v>
                </c:pt>
                <c:pt idx="423">
                  <c:v>239.2441</c:v>
                </c:pt>
                <c:pt idx="424">
                  <c:v>239.6208</c:v>
                </c:pt>
                <c:pt idx="425">
                  <c:v>239.9975</c:v>
                </c:pt>
                <c:pt idx="426">
                  <c:v>240.3742</c:v>
                </c:pt>
                <c:pt idx="427">
                  <c:v>240.7509</c:v>
                </c:pt>
                <c:pt idx="428">
                  <c:v>241.1276</c:v>
                </c:pt>
                <c:pt idx="429">
                  <c:v>241.5043</c:v>
                </c:pt>
                <c:pt idx="430">
                  <c:v>241.881</c:v>
                </c:pt>
                <c:pt idx="431">
                  <c:v>242.2577</c:v>
                </c:pt>
                <c:pt idx="432">
                  <c:v>242.6344</c:v>
                </c:pt>
                <c:pt idx="433">
                  <c:v>243.0111</c:v>
                </c:pt>
                <c:pt idx="434">
                  <c:v>243.3878</c:v>
                </c:pt>
                <c:pt idx="435">
                  <c:v>243.7645</c:v>
                </c:pt>
                <c:pt idx="436">
                  <c:v>244.1412</c:v>
                </c:pt>
                <c:pt idx="437">
                  <c:v>244.5179</c:v>
                </c:pt>
                <c:pt idx="438">
                  <c:v>244.8946</c:v>
                </c:pt>
                <c:pt idx="439">
                  <c:v>245.2713</c:v>
                </c:pt>
                <c:pt idx="440">
                  <c:v>245.648</c:v>
                </c:pt>
                <c:pt idx="441">
                  <c:v>246.0247</c:v>
                </c:pt>
                <c:pt idx="442">
                  <c:v>246.4014</c:v>
                </c:pt>
                <c:pt idx="443">
                  <c:v>246.77809999999999</c:v>
                </c:pt>
                <c:pt idx="444">
                  <c:v>247.15479999999999</c:v>
                </c:pt>
                <c:pt idx="445">
                  <c:v>247.53149999999999</c:v>
                </c:pt>
                <c:pt idx="446">
                  <c:v>247.90819999999999</c:v>
                </c:pt>
                <c:pt idx="447">
                  <c:v>248.28489999999999</c:v>
                </c:pt>
                <c:pt idx="448">
                  <c:v>248.66159999999999</c:v>
                </c:pt>
                <c:pt idx="449">
                  <c:v>249.03829999999999</c:v>
                </c:pt>
                <c:pt idx="450">
                  <c:v>249.41499999999999</c:v>
                </c:pt>
                <c:pt idx="451">
                  <c:v>249.79169999999999</c:v>
                </c:pt>
                <c:pt idx="452">
                  <c:v>250.16839999999999</c:v>
                </c:pt>
                <c:pt idx="453">
                  <c:v>250.54509999999999</c:v>
                </c:pt>
                <c:pt idx="454">
                  <c:v>250.92179999999999</c:v>
                </c:pt>
                <c:pt idx="455">
                  <c:v>251.29849999999999</c:v>
                </c:pt>
                <c:pt idx="456">
                  <c:v>251.67519999999999</c:v>
                </c:pt>
                <c:pt idx="457">
                  <c:v>252.05189999999999</c:v>
                </c:pt>
                <c:pt idx="458">
                  <c:v>252.42859999999999</c:v>
                </c:pt>
                <c:pt idx="459">
                  <c:v>252.80529999999999</c:v>
                </c:pt>
                <c:pt idx="460">
                  <c:v>253.18199999999999</c:v>
                </c:pt>
                <c:pt idx="461">
                  <c:v>253.55869999999999</c:v>
                </c:pt>
                <c:pt idx="462">
                  <c:v>253.93539999999999</c:v>
                </c:pt>
                <c:pt idx="463">
                  <c:v>254.31209999999999</c:v>
                </c:pt>
                <c:pt idx="464">
                  <c:v>254.68879999999999</c:v>
                </c:pt>
                <c:pt idx="465">
                  <c:v>255.06549999999999</c:v>
                </c:pt>
                <c:pt idx="466">
                  <c:v>255.44219999999999</c:v>
                </c:pt>
                <c:pt idx="467">
                  <c:v>255.81889999999999</c:v>
                </c:pt>
                <c:pt idx="468">
                  <c:v>256.19560000000001</c:v>
                </c:pt>
                <c:pt idx="469">
                  <c:v>256.57229999999998</c:v>
                </c:pt>
                <c:pt idx="470">
                  <c:v>256.94899999999996</c:v>
                </c:pt>
                <c:pt idx="471">
                  <c:v>257.32569999999998</c:v>
                </c:pt>
                <c:pt idx="472">
                  <c:v>257.70240000000001</c:v>
                </c:pt>
                <c:pt idx="473">
                  <c:v>258.07909999999998</c:v>
                </c:pt>
                <c:pt idx="474">
                  <c:v>258.45579999999995</c:v>
                </c:pt>
                <c:pt idx="475">
                  <c:v>258.83249999999998</c:v>
                </c:pt>
                <c:pt idx="476">
                  <c:v>259.20920000000001</c:v>
                </c:pt>
                <c:pt idx="477">
                  <c:v>259.58590000000004</c:v>
                </c:pt>
                <c:pt idx="478">
                  <c:v>259.96260000000001</c:v>
                </c:pt>
                <c:pt idx="479">
                  <c:v>260.33929999999998</c:v>
                </c:pt>
                <c:pt idx="480">
                  <c:v>260.71600000000001</c:v>
                </c:pt>
                <c:pt idx="481">
                  <c:v>261.09270000000004</c:v>
                </c:pt>
                <c:pt idx="482">
                  <c:v>261.46940000000001</c:v>
                </c:pt>
                <c:pt idx="483">
                  <c:v>261.84609999999998</c:v>
                </c:pt>
                <c:pt idx="484">
                  <c:v>262.22280000000001</c:v>
                </c:pt>
                <c:pt idx="485">
                  <c:v>262.59950000000003</c:v>
                </c:pt>
                <c:pt idx="486">
                  <c:v>262.97620000000001</c:v>
                </c:pt>
                <c:pt idx="487">
                  <c:v>263.35289999999998</c:v>
                </c:pt>
                <c:pt idx="488">
                  <c:v>263.7296</c:v>
                </c:pt>
                <c:pt idx="489">
                  <c:v>264.10630000000003</c:v>
                </c:pt>
                <c:pt idx="490">
                  <c:v>264.483</c:v>
                </c:pt>
                <c:pt idx="491">
                  <c:v>264.85969999999998</c:v>
                </c:pt>
                <c:pt idx="492">
                  <c:v>265.2364</c:v>
                </c:pt>
                <c:pt idx="493">
                  <c:v>265.61310000000003</c:v>
                </c:pt>
                <c:pt idx="494">
                  <c:v>265.9898</c:v>
                </c:pt>
                <c:pt idx="495">
                  <c:v>266.36649999999997</c:v>
                </c:pt>
                <c:pt idx="496">
                  <c:v>266.7432</c:v>
                </c:pt>
                <c:pt idx="497">
                  <c:v>267.11990000000003</c:v>
                </c:pt>
                <c:pt idx="498">
                  <c:v>267.4966</c:v>
                </c:pt>
                <c:pt idx="499">
                  <c:v>267.87329999999997</c:v>
                </c:pt>
                <c:pt idx="500">
                  <c:v>268.25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ED-4349-82A0-EA89DAA95ED6}"/>
            </c:ext>
          </c:extLst>
        </c:ser>
        <c:ser>
          <c:idx val="2"/>
          <c:order val="2"/>
          <c:tx>
            <c:strRef>
              <c:f>List1!$E$2</c:f>
              <c:strCache>
                <c:ptCount val="1"/>
                <c:pt idx="0">
                  <c:v>cargobeamer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List1!$E$3:$E$503</c:f>
              <c:numCache>
                <c:formatCode>General</c:formatCode>
                <c:ptCount val="501"/>
                <c:pt idx="0">
                  <c:v>81.89</c:v>
                </c:pt>
                <c:pt idx="1">
                  <c:v>82.284400000000005</c:v>
                </c:pt>
                <c:pt idx="2">
                  <c:v>82.678799999999995</c:v>
                </c:pt>
                <c:pt idx="3">
                  <c:v>83.0732</c:v>
                </c:pt>
                <c:pt idx="4">
                  <c:v>83.467600000000004</c:v>
                </c:pt>
                <c:pt idx="5">
                  <c:v>83.861999999999995</c:v>
                </c:pt>
                <c:pt idx="6">
                  <c:v>84.256399999999999</c:v>
                </c:pt>
                <c:pt idx="7">
                  <c:v>84.650800000000004</c:v>
                </c:pt>
                <c:pt idx="8">
                  <c:v>85.045199999999994</c:v>
                </c:pt>
                <c:pt idx="9">
                  <c:v>85.439599999999999</c:v>
                </c:pt>
                <c:pt idx="10">
                  <c:v>85.834000000000003</c:v>
                </c:pt>
                <c:pt idx="11">
                  <c:v>86.228399999999993</c:v>
                </c:pt>
                <c:pt idx="12">
                  <c:v>86.622799999999998</c:v>
                </c:pt>
                <c:pt idx="13">
                  <c:v>87.017200000000003</c:v>
                </c:pt>
                <c:pt idx="14">
                  <c:v>87.411599999999993</c:v>
                </c:pt>
                <c:pt idx="15">
                  <c:v>87.805999999999997</c:v>
                </c:pt>
                <c:pt idx="16">
                  <c:v>88.200400000000002</c:v>
                </c:pt>
                <c:pt idx="17">
                  <c:v>88.594800000000006</c:v>
                </c:pt>
                <c:pt idx="18">
                  <c:v>88.989199999999997</c:v>
                </c:pt>
                <c:pt idx="19">
                  <c:v>89.383600000000001</c:v>
                </c:pt>
                <c:pt idx="20">
                  <c:v>89.778000000000006</c:v>
                </c:pt>
                <c:pt idx="21">
                  <c:v>90.172399999999996</c:v>
                </c:pt>
                <c:pt idx="22">
                  <c:v>90.566800000000001</c:v>
                </c:pt>
                <c:pt idx="23">
                  <c:v>90.961200000000005</c:v>
                </c:pt>
                <c:pt idx="24">
                  <c:v>91.355599999999995</c:v>
                </c:pt>
                <c:pt idx="25">
                  <c:v>91.75</c:v>
                </c:pt>
                <c:pt idx="26">
                  <c:v>92.144400000000005</c:v>
                </c:pt>
                <c:pt idx="27">
                  <c:v>92.538799999999995</c:v>
                </c:pt>
                <c:pt idx="28">
                  <c:v>92.933199999999999</c:v>
                </c:pt>
                <c:pt idx="29">
                  <c:v>93.327600000000004</c:v>
                </c:pt>
                <c:pt idx="30">
                  <c:v>93.721999999999994</c:v>
                </c:pt>
                <c:pt idx="31">
                  <c:v>94.116399999999999</c:v>
                </c:pt>
                <c:pt idx="32">
                  <c:v>94.510800000000003</c:v>
                </c:pt>
                <c:pt idx="33">
                  <c:v>94.905199999999994</c:v>
                </c:pt>
                <c:pt idx="34">
                  <c:v>95.299599999999998</c:v>
                </c:pt>
                <c:pt idx="35">
                  <c:v>95.694000000000003</c:v>
                </c:pt>
                <c:pt idx="36">
                  <c:v>96.088400000000007</c:v>
                </c:pt>
                <c:pt idx="37">
                  <c:v>96.482799999999997</c:v>
                </c:pt>
                <c:pt idx="38">
                  <c:v>96.877200000000002</c:v>
                </c:pt>
                <c:pt idx="39">
                  <c:v>97.271600000000007</c:v>
                </c:pt>
                <c:pt idx="40">
                  <c:v>97.665999999999997</c:v>
                </c:pt>
                <c:pt idx="41">
                  <c:v>98.060400000000001</c:v>
                </c:pt>
                <c:pt idx="42">
                  <c:v>98.454800000000006</c:v>
                </c:pt>
                <c:pt idx="43">
                  <c:v>98.849199999999996</c:v>
                </c:pt>
                <c:pt idx="44">
                  <c:v>99.243600000000001</c:v>
                </c:pt>
                <c:pt idx="45">
                  <c:v>99.638000000000005</c:v>
                </c:pt>
                <c:pt idx="46">
                  <c:v>100.0324</c:v>
                </c:pt>
                <c:pt idx="47">
                  <c:v>100.4268</c:v>
                </c:pt>
                <c:pt idx="48">
                  <c:v>100.8212</c:v>
                </c:pt>
                <c:pt idx="49">
                  <c:v>101.21559999999999</c:v>
                </c:pt>
                <c:pt idx="50">
                  <c:v>101.61</c:v>
                </c:pt>
                <c:pt idx="51">
                  <c:v>102.0044</c:v>
                </c:pt>
                <c:pt idx="52">
                  <c:v>102.39879999999999</c:v>
                </c:pt>
                <c:pt idx="53">
                  <c:v>102.7932</c:v>
                </c:pt>
                <c:pt idx="54">
                  <c:v>103.1876</c:v>
                </c:pt>
                <c:pt idx="55">
                  <c:v>103.58199999999999</c:v>
                </c:pt>
                <c:pt idx="56">
                  <c:v>103.9764</c:v>
                </c:pt>
                <c:pt idx="57">
                  <c:v>104.3708</c:v>
                </c:pt>
                <c:pt idx="58">
                  <c:v>104.76519999999999</c:v>
                </c:pt>
                <c:pt idx="59">
                  <c:v>105.1596</c:v>
                </c:pt>
                <c:pt idx="60">
                  <c:v>105.554</c:v>
                </c:pt>
                <c:pt idx="61">
                  <c:v>105.94839999999999</c:v>
                </c:pt>
                <c:pt idx="62">
                  <c:v>106.3428</c:v>
                </c:pt>
                <c:pt idx="63">
                  <c:v>106.7372</c:v>
                </c:pt>
                <c:pt idx="64">
                  <c:v>107.13159999999999</c:v>
                </c:pt>
                <c:pt idx="65">
                  <c:v>107.526</c:v>
                </c:pt>
                <c:pt idx="66">
                  <c:v>107.9204</c:v>
                </c:pt>
                <c:pt idx="67">
                  <c:v>108.31479999999999</c:v>
                </c:pt>
                <c:pt idx="68">
                  <c:v>108.7092</c:v>
                </c:pt>
                <c:pt idx="69">
                  <c:v>109.1036</c:v>
                </c:pt>
                <c:pt idx="70">
                  <c:v>109.49799999999999</c:v>
                </c:pt>
                <c:pt idx="71">
                  <c:v>109.89239999999999</c:v>
                </c:pt>
                <c:pt idx="72">
                  <c:v>110.2868</c:v>
                </c:pt>
                <c:pt idx="73">
                  <c:v>110.68119999999999</c:v>
                </c:pt>
                <c:pt idx="74">
                  <c:v>111.07559999999999</c:v>
                </c:pt>
                <c:pt idx="75">
                  <c:v>111.47</c:v>
                </c:pt>
                <c:pt idx="76">
                  <c:v>111.8644</c:v>
                </c:pt>
                <c:pt idx="77">
                  <c:v>112.25879999999999</c:v>
                </c:pt>
                <c:pt idx="78">
                  <c:v>112.6532</c:v>
                </c:pt>
                <c:pt idx="79">
                  <c:v>113.0476</c:v>
                </c:pt>
                <c:pt idx="80">
                  <c:v>113.44200000000001</c:v>
                </c:pt>
                <c:pt idx="81">
                  <c:v>113.8364</c:v>
                </c:pt>
                <c:pt idx="82">
                  <c:v>114.23079999999999</c:v>
                </c:pt>
                <c:pt idx="83">
                  <c:v>114.62520000000001</c:v>
                </c:pt>
                <c:pt idx="84">
                  <c:v>115.0196</c:v>
                </c:pt>
                <c:pt idx="85">
                  <c:v>115.414</c:v>
                </c:pt>
                <c:pt idx="86">
                  <c:v>115.80840000000001</c:v>
                </c:pt>
                <c:pt idx="87">
                  <c:v>116.2028</c:v>
                </c:pt>
                <c:pt idx="88">
                  <c:v>116.5972</c:v>
                </c:pt>
                <c:pt idx="89">
                  <c:v>116.99160000000001</c:v>
                </c:pt>
                <c:pt idx="90">
                  <c:v>117.386</c:v>
                </c:pt>
                <c:pt idx="91">
                  <c:v>117.7804</c:v>
                </c:pt>
                <c:pt idx="92">
                  <c:v>118.1748</c:v>
                </c:pt>
                <c:pt idx="93">
                  <c:v>118.5692</c:v>
                </c:pt>
                <c:pt idx="94">
                  <c:v>118.9636</c:v>
                </c:pt>
                <c:pt idx="95">
                  <c:v>119.358</c:v>
                </c:pt>
                <c:pt idx="96">
                  <c:v>119.75239999999999</c:v>
                </c:pt>
                <c:pt idx="97">
                  <c:v>120.1468</c:v>
                </c:pt>
                <c:pt idx="98">
                  <c:v>120.5412</c:v>
                </c:pt>
                <c:pt idx="99">
                  <c:v>120.93559999999999</c:v>
                </c:pt>
                <c:pt idx="100">
                  <c:v>121.33</c:v>
                </c:pt>
                <c:pt idx="101">
                  <c:v>121.7244</c:v>
                </c:pt>
                <c:pt idx="102">
                  <c:v>122.11879999999999</c:v>
                </c:pt>
                <c:pt idx="103">
                  <c:v>122.5132</c:v>
                </c:pt>
                <c:pt idx="104">
                  <c:v>122.9076</c:v>
                </c:pt>
                <c:pt idx="105">
                  <c:v>123.30199999999999</c:v>
                </c:pt>
                <c:pt idx="106">
                  <c:v>123.6964</c:v>
                </c:pt>
                <c:pt idx="107">
                  <c:v>124.0908</c:v>
                </c:pt>
                <c:pt idx="108">
                  <c:v>124.48519999999999</c:v>
                </c:pt>
                <c:pt idx="109">
                  <c:v>124.8796</c:v>
                </c:pt>
                <c:pt idx="110">
                  <c:v>125.274</c:v>
                </c:pt>
                <c:pt idx="111">
                  <c:v>125.66839999999999</c:v>
                </c:pt>
                <c:pt idx="112">
                  <c:v>126.0628</c:v>
                </c:pt>
                <c:pt idx="113">
                  <c:v>126.4572</c:v>
                </c:pt>
                <c:pt idx="114">
                  <c:v>126.85159999999999</c:v>
                </c:pt>
                <c:pt idx="115">
                  <c:v>127.246</c:v>
                </c:pt>
                <c:pt idx="116">
                  <c:v>127.6404</c:v>
                </c:pt>
                <c:pt idx="117">
                  <c:v>128.03479999999999</c:v>
                </c:pt>
                <c:pt idx="118">
                  <c:v>128.42919999999998</c:v>
                </c:pt>
                <c:pt idx="119">
                  <c:v>128.8236</c:v>
                </c:pt>
                <c:pt idx="120">
                  <c:v>129.21799999999999</c:v>
                </c:pt>
                <c:pt idx="121">
                  <c:v>129.61239999999998</c:v>
                </c:pt>
                <c:pt idx="122">
                  <c:v>130.0068</c:v>
                </c:pt>
                <c:pt idx="123">
                  <c:v>130.40119999999999</c:v>
                </c:pt>
                <c:pt idx="124">
                  <c:v>130.79560000000001</c:v>
                </c:pt>
                <c:pt idx="125">
                  <c:v>131.19</c:v>
                </c:pt>
                <c:pt idx="126">
                  <c:v>131.58439999999999</c:v>
                </c:pt>
                <c:pt idx="127">
                  <c:v>131.97880000000001</c:v>
                </c:pt>
                <c:pt idx="128">
                  <c:v>132.3732</c:v>
                </c:pt>
                <c:pt idx="129">
                  <c:v>132.76759999999999</c:v>
                </c:pt>
                <c:pt idx="130">
                  <c:v>133.16200000000001</c:v>
                </c:pt>
                <c:pt idx="131">
                  <c:v>133.5564</c:v>
                </c:pt>
                <c:pt idx="132">
                  <c:v>133.95079999999999</c:v>
                </c:pt>
                <c:pt idx="133">
                  <c:v>134.34520000000001</c:v>
                </c:pt>
                <c:pt idx="134">
                  <c:v>134.7396</c:v>
                </c:pt>
                <c:pt idx="135">
                  <c:v>135.13400000000001</c:v>
                </c:pt>
                <c:pt idx="136">
                  <c:v>135.5284</c:v>
                </c:pt>
                <c:pt idx="137">
                  <c:v>135.9228</c:v>
                </c:pt>
                <c:pt idx="138">
                  <c:v>136.31720000000001</c:v>
                </c:pt>
                <c:pt idx="139">
                  <c:v>136.7116</c:v>
                </c:pt>
                <c:pt idx="140">
                  <c:v>137.10599999999999</c:v>
                </c:pt>
                <c:pt idx="141">
                  <c:v>137.50040000000001</c:v>
                </c:pt>
                <c:pt idx="142">
                  <c:v>137.8948</c:v>
                </c:pt>
                <c:pt idx="143">
                  <c:v>138.28919999999999</c:v>
                </c:pt>
                <c:pt idx="144">
                  <c:v>138.68360000000001</c:v>
                </c:pt>
                <c:pt idx="145">
                  <c:v>139.078</c:v>
                </c:pt>
                <c:pt idx="146">
                  <c:v>139.47239999999999</c:v>
                </c:pt>
                <c:pt idx="147">
                  <c:v>139.86680000000001</c:v>
                </c:pt>
                <c:pt idx="148">
                  <c:v>140.2612</c:v>
                </c:pt>
                <c:pt idx="149">
                  <c:v>140.65559999999999</c:v>
                </c:pt>
                <c:pt idx="150">
                  <c:v>141.05000000000001</c:v>
                </c:pt>
                <c:pt idx="151">
                  <c:v>141.4444</c:v>
                </c:pt>
                <c:pt idx="152">
                  <c:v>141.83879999999999</c:v>
                </c:pt>
                <c:pt idx="153">
                  <c:v>142.23320000000001</c:v>
                </c:pt>
                <c:pt idx="154">
                  <c:v>142.6276</c:v>
                </c:pt>
                <c:pt idx="155">
                  <c:v>143.02199999999999</c:v>
                </c:pt>
                <c:pt idx="156">
                  <c:v>143.41640000000001</c:v>
                </c:pt>
                <c:pt idx="157">
                  <c:v>143.8108</c:v>
                </c:pt>
                <c:pt idx="158">
                  <c:v>144.20519999999999</c:v>
                </c:pt>
                <c:pt idx="159">
                  <c:v>144.59960000000001</c:v>
                </c:pt>
                <c:pt idx="160">
                  <c:v>144.994</c:v>
                </c:pt>
                <c:pt idx="161">
                  <c:v>145.38839999999999</c:v>
                </c:pt>
                <c:pt idx="162">
                  <c:v>145.78280000000001</c:v>
                </c:pt>
                <c:pt idx="163">
                  <c:v>146.1772</c:v>
                </c:pt>
                <c:pt idx="164">
                  <c:v>146.57159999999999</c:v>
                </c:pt>
                <c:pt idx="165">
                  <c:v>146.96600000000001</c:v>
                </c:pt>
                <c:pt idx="166">
                  <c:v>147.3604</c:v>
                </c:pt>
                <c:pt idx="167">
                  <c:v>147.75479999999999</c:v>
                </c:pt>
                <c:pt idx="168">
                  <c:v>148.14920000000001</c:v>
                </c:pt>
                <c:pt idx="169">
                  <c:v>148.5436</c:v>
                </c:pt>
                <c:pt idx="170">
                  <c:v>148.93799999999999</c:v>
                </c:pt>
                <c:pt idx="171">
                  <c:v>149.33240000000001</c:v>
                </c:pt>
                <c:pt idx="172">
                  <c:v>149.7268</c:v>
                </c:pt>
                <c:pt idx="173">
                  <c:v>150.12119999999999</c:v>
                </c:pt>
                <c:pt idx="174">
                  <c:v>150.51560000000001</c:v>
                </c:pt>
                <c:pt idx="175">
                  <c:v>150.91</c:v>
                </c:pt>
                <c:pt idx="176">
                  <c:v>151.30439999999999</c:v>
                </c:pt>
                <c:pt idx="177">
                  <c:v>151.69880000000001</c:v>
                </c:pt>
                <c:pt idx="178">
                  <c:v>152.0932</c:v>
                </c:pt>
                <c:pt idx="179">
                  <c:v>152.48759999999999</c:v>
                </c:pt>
                <c:pt idx="180">
                  <c:v>152.88200000000001</c:v>
                </c:pt>
                <c:pt idx="181">
                  <c:v>153.2764</c:v>
                </c:pt>
                <c:pt idx="182">
                  <c:v>153.67079999999999</c:v>
                </c:pt>
                <c:pt idx="183">
                  <c:v>154.0652</c:v>
                </c:pt>
                <c:pt idx="184">
                  <c:v>154.45959999999999</c:v>
                </c:pt>
                <c:pt idx="185">
                  <c:v>154.85399999999998</c:v>
                </c:pt>
                <c:pt idx="186">
                  <c:v>155.2484</c:v>
                </c:pt>
                <c:pt idx="187">
                  <c:v>155.64279999999999</c:v>
                </c:pt>
                <c:pt idx="188">
                  <c:v>156.03719999999998</c:v>
                </c:pt>
                <c:pt idx="189">
                  <c:v>156.4316</c:v>
                </c:pt>
                <c:pt idx="190">
                  <c:v>156.82599999999999</c:v>
                </c:pt>
                <c:pt idx="191">
                  <c:v>157.22039999999998</c:v>
                </c:pt>
                <c:pt idx="192">
                  <c:v>157.6148</c:v>
                </c:pt>
                <c:pt idx="193">
                  <c:v>158.00919999999999</c:v>
                </c:pt>
                <c:pt idx="194">
                  <c:v>158.40359999999998</c:v>
                </c:pt>
                <c:pt idx="195">
                  <c:v>158.798</c:v>
                </c:pt>
                <c:pt idx="196">
                  <c:v>159.19239999999999</c:v>
                </c:pt>
                <c:pt idx="197">
                  <c:v>159.58679999999998</c:v>
                </c:pt>
                <c:pt idx="198">
                  <c:v>159.9812</c:v>
                </c:pt>
                <c:pt idx="199">
                  <c:v>160.37559999999999</c:v>
                </c:pt>
                <c:pt idx="200">
                  <c:v>160.76999999999998</c:v>
                </c:pt>
                <c:pt idx="201">
                  <c:v>161.1644</c:v>
                </c:pt>
                <c:pt idx="202">
                  <c:v>161.55879999999999</c:v>
                </c:pt>
                <c:pt idx="203">
                  <c:v>161.95319999999998</c:v>
                </c:pt>
                <c:pt idx="204">
                  <c:v>162.3476</c:v>
                </c:pt>
                <c:pt idx="205">
                  <c:v>162.74199999999999</c:v>
                </c:pt>
                <c:pt idx="206">
                  <c:v>163.13639999999998</c:v>
                </c:pt>
                <c:pt idx="207">
                  <c:v>163.5308</c:v>
                </c:pt>
                <c:pt idx="208">
                  <c:v>163.92519999999999</c:v>
                </c:pt>
                <c:pt idx="209">
                  <c:v>164.31959999999998</c:v>
                </c:pt>
                <c:pt idx="210">
                  <c:v>164.714</c:v>
                </c:pt>
                <c:pt idx="211">
                  <c:v>165.10839999999999</c:v>
                </c:pt>
                <c:pt idx="212">
                  <c:v>165.50279999999998</c:v>
                </c:pt>
                <c:pt idx="213">
                  <c:v>165.8972</c:v>
                </c:pt>
                <c:pt idx="214">
                  <c:v>166.29159999999999</c:v>
                </c:pt>
                <c:pt idx="215">
                  <c:v>166.68599999999998</c:v>
                </c:pt>
                <c:pt idx="216">
                  <c:v>167.0804</c:v>
                </c:pt>
                <c:pt idx="217">
                  <c:v>167.47479999999999</c:v>
                </c:pt>
                <c:pt idx="218">
                  <c:v>167.86919999999998</c:v>
                </c:pt>
                <c:pt idx="219">
                  <c:v>168.2636</c:v>
                </c:pt>
                <c:pt idx="220">
                  <c:v>168.65800000000002</c:v>
                </c:pt>
                <c:pt idx="221">
                  <c:v>169.05239999999998</c:v>
                </c:pt>
                <c:pt idx="222">
                  <c:v>169.4468</c:v>
                </c:pt>
                <c:pt idx="223">
                  <c:v>169.84120000000001</c:v>
                </c:pt>
                <c:pt idx="224">
                  <c:v>170.23559999999998</c:v>
                </c:pt>
                <c:pt idx="225">
                  <c:v>170.63</c:v>
                </c:pt>
                <c:pt idx="226">
                  <c:v>171.02440000000001</c:v>
                </c:pt>
                <c:pt idx="227">
                  <c:v>171.41879999999998</c:v>
                </c:pt>
                <c:pt idx="228">
                  <c:v>171.81319999999999</c:v>
                </c:pt>
                <c:pt idx="229">
                  <c:v>172.20760000000001</c:v>
                </c:pt>
                <c:pt idx="230">
                  <c:v>172.60199999999998</c:v>
                </c:pt>
                <c:pt idx="231">
                  <c:v>172.99639999999999</c:v>
                </c:pt>
                <c:pt idx="232">
                  <c:v>173.39080000000001</c:v>
                </c:pt>
                <c:pt idx="233">
                  <c:v>173.78519999999997</c:v>
                </c:pt>
                <c:pt idx="234">
                  <c:v>174.17959999999999</c:v>
                </c:pt>
                <c:pt idx="235">
                  <c:v>174.57400000000001</c:v>
                </c:pt>
                <c:pt idx="236">
                  <c:v>174.96839999999997</c:v>
                </c:pt>
                <c:pt idx="237">
                  <c:v>175.36279999999999</c:v>
                </c:pt>
                <c:pt idx="238">
                  <c:v>175.75720000000001</c:v>
                </c:pt>
                <c:pt idx="239">
                  <c:v>176.15159999999997</c:v>
                </c:pt>
                <c:pt idx="240">
                  <c:v>176.54599999999999</c:v>
                </c:pt>
                <c:pt idx="241">
                  <c:v>176.94040000000001</c:v>
                </c:pt>
                <c:pt idx="242">
                  <c:v>177.33479999999997</c:v>
                </c:pt>
                <c:pt idx="243">
                  <c:v>177.72919999999999</c:v>
                </c:pt>
                <c:pt idx="244">
                  <c:v>178.12360000000001</c:v>
                </c:pt>
                <c:pt idx="245">
                  <c:v>178.518</c:v>
                </c:pt>
                <c:pt idx="246">
                  <c:v>178.91239999999999</c:v>
                </c:pt>
                <c:pt idx="247">
                  <c:v>179.30680000000001</c:v>
                </c:pt>
                <c:pt idx="248">
                  <c:v>179.7012</c:v>
                </c:pt>
                <c:pt idx="249">
                  <c:v>180.09559999999999</c:v>
                </c:pt>
                <c:pt idx="250">
                  <c:v>180.49</c:v>
                </c:pt>
                <c:pt idx="251">
                  <c:v>180.8844</c:v>
                </c:pt>
                <c:pt idx="252">
                  <c:v>181.27879999999999</c:v>
                </c:pt>
                <c:pt idx="253">
                  <c:v>181.67320000000001</c:v>
                </c:pt>
                <c:pt idx="254">
                  <c:v>182.0676</c:v>
                </c:pt>
                <c:pt idx="255">
                  <c:v>182.46199999999999</c:v>
                </c:pt>
                <c:pt idx="256">
                  <c:v>182.85640000000001</c:v>
                </c:pt>
                <c:pt idx="257">
                  <c:v>183.2508</c:v>
                </c:pt>
                <c:pt idx="258">
                  <c:v>183.64519999999999</c:v>
                </c:pt>
                <c:pt idx="259">
                  <c:v>184.03960000000001</c:v>
                </c:pt>
                <c:pt idx="260">
                  <c:v>184.434</c:v>
                </c:pt>
                <c:pt idx="261">
                  <c:v>184.82839999999999</c:v>
                </c:pt>
                <c:pt idx="262">
                  <c:v>185.22280000000001</c:v>
                </c:pt>
                <c:pt idx="263">
                  <c:v>185.6172</c:v>
                </c:pt>
                <c:pt idx="264">
                  <c:v>186.01159999999999</c:v>
                </c:pt>
                <c:pt idx="265">
                  <c:v>186.40600000000001</c:v>
                </c:pt>
                <c:pt idx="266">
                  <c:v>186.8004</c:v>
                </c:pt>
                <c:pt idx="267">
                  <c:v>187.19479999999999</c:v>
                </c:pt>
                <c:pt idx="268">
                  <c:v>187.58920000000001</c:v>
                </c:pt>
                <c:pt idx="269">
                  <c:v>187.9836</c:v>
                </c:pt>
                <c:pt idx="270">
                  <c:v>188.37799999999999</c:v>
                </c:pt>
                <c:pt idx="271">
                  <c:v>188.7724</c:v>
                </c:pt>
                <c:pt idx="272">
                  <c:v>189.16679999999999</c:v>
                </c:pt>
                <c:pt idx="273">
                  <c:v>189.56119999999999</c:v>
                </c:pt>
                <c:pt idx="274">
                  <c:v>189.9556</c:v>
                </c:pt>
                <c:pt idx="275">
                  <c:v>190.35</c:v>
                </c:pt>
                <c:pt idx="276">
                  <c:v>190.74439999999998</c:v>
                </c:pt>
                <c:pt idx="277">
                  <c:v>191.1388</c:v>
                </c:pt>
                <c:pt idx="278">
                  <c:v>191.53319999999999</c:v>
                </c:pt>
                <c:pt idx="279">
                  <c:v>191.92759999999998</c:v>
                </c:pt>
                <c:pt idx="280">
                  <c:v>192.322</c:v>
                </c:pt>
                <c:pt idx="281">
                  <c:v>192.71639999999999</c:v>
                </c:pt>
                <c:pt idx="282">
                  <c:v>193.11079999999998</c:v>
                </c:pt>
                <c:pt idx="283">
                  <c:v>193.5052</c:v>
                </c:pt>
                <c:pt idx="284">
                  <c:v>193.89959999999999</c:v>
                </c:pt>
                <c:pt idx="285">
                  <c:v>194.29399999999998</c:v>
                </c:pt>
                <c:pt idx="286">
                  <c:v>194.6884</c:v>
                </c:pt>
                <c:pt idx="287">
                  <c:v>195.08279999999999</c:v>
                </c:pt>
                <c:pt idx="288">
                  <c:v>195.47719999999998</c:v>
                </c:pt>
                <c:pt idx="289">
                  <c:v>195.8716</c:v>
                </c:pt>
                <c:pt idx="290">
                  <c:v>196.26599999999999</c:v>
                </c:pt>
                <c:pt idx="291">
                  <c:v>196.66039999999998</c:v>
                </c:pt>
                <c:pt idx="292">
                  <c:v>197.0548</c:v>
                </c:pt>
                <c:pt idx="293">
                  <c:v>197.44919999999999</c:v>
                </c:pt>
                <c:pt idx="294">
                  <c:v>197.84359999999998</c:v>
                </c:pt>
                <c:pt idx="295">
                  <c:v>198.238</c:v>
                </c:pt>
                <c:pt idx="296">
                  <c:v>198.63239999999999</c:v>
                </c:pt>
                <c:pt idx="297">
                  <c:v>199.02679999999998</c:v>
                </c:pt>
                <c:pt idx="298">
                  <c:v>199.4212</c:v>
                </c:pt>
                <c:pt idx="299">
                  <c:v>199.81559999999999</c:v>
                </c:pt>
                <c:pt idx="300">
                  <c:v>200.20999999999998</c:v>
                </c:pt>
                <c:pt idx="301">
                  <c:v>200.6044</c:v>
                </c:pt>
                <c:pt idx="302">
                  <c:v>200.99879999999999</c:v>
                </c:pt>
                <c:pt idx="303">
                  <c:v>201.39319999999998</c:v>
                </c:pt>
                <c:pt idx="304">
                  <c:v>201.7876</c:v>
                </c:pt>
                <c:pt idx="305">
                  <c:v>202.18199999999999</c:v>
                </c:pt>
                <c:pt idx="306">
                  <c:v>202.57639999999998</c:v>
                </c:pt>
                <c:pt idx="307">
                  <c:v>202.9708</c:v>
                </c:pt>
                <c:pt idx="308">
                  <c:v>203.36519999999999</c:v>
                </c:pt>
                <c:pt idx="309">
                  <c:v>203.75959999999998</c:v>
                </c:pt>
                <c:pt idx="310">
                  <c:v>204.154</c:v>
                </c:pt>
                <c:pt idx="311">
                  <c:v>204.54839999999999</c:v>
                </c:pt>
                <c:pt idx="312">
                  <c:v>204.94279999999998</c:v>
                </c:pt>
                <c:pt idx="313">
                  <c:v>205.3372</c:v>
                </c:pt>
                <c:pt idx="314">
                  <c:v>205.73159999999999</c:v>
                </c:pt>
                <c:pt idx="315">
                  <c:v>206.12599999999998</c:v>
                </c:pt>
                <c:pt idx="316">
                  <c:v>206.5204</c:v>
                </c:pt>
                <c:pt idx="317">
                  <c:v>206.91479999999999</c:v>
                </c:pt>
                <c:pt idx="318">
                  <c:v>207.30919999999998</c:v>
                </c:pt>
                <c:pt idx="319">
                  <c:v>207.70359999999999</c:v>
                </c:pt>
                <c:pt idx="320">
                  <c:v>208.09800000000001</c:v>
                </c:pt>
                <c:pt idx="321">
                  <c:v>208.49239999999998</c:v>
                </c:pt>
                <c:pt idx="322">
                  <c:v>208.88679999999999</c:v>
                </c:pt>
                <c:pt idx="323">
                  <c:v>209.28120000000001</c:v>
                </c:pt>
                <c:pt idx="324">
                  <c:v>209.67559999999997</c:v>
                </c:pt>
                <c:pt idx="325">
                  <c:v>210.07</c:v>
                </c:pt>
                <c:pt idx="326">
                  <c:v>210.46440000000001</c:v>
                </c:pt>
                <c:pt idx="327">
                  <c:v>210.85879999999997</c:v>
                </c:pt>
                <c:pt idx="328">
                  <c:v>211.25319999999999</c:v>
                </c:pt>
                <c:pt idx="329">
                  <c:v>211.64760000000001</c:v>
                </c:pt>
                <c:pt idx="330">
                  <c:v>212.04199999999997</c:v>
                </c:pt>
                <c:pt idx="331">
                  <c:v>212.43639999999999</c:v>
                </c:pt>
                <c:pt idx="332">
                  <c:v>212.83080000000001</c:v>
                </c:pt>
                <c:pt idx="333">
                  <c:v>213.22519999999997</c:v>
                </c:pt>
                <c:pt idx="334">
                  <c:v>213.61959999999999</c:v>
                </c:pt>
                <c:pt idx="335">
                  <c:v>214.01400000000001</c:v>
                </c:pt>
                <c:pt idx="336">
                  <c:v>214.40839999999997</c:v>
                </c:pt>
                <c:pt idx="337">
                  <c:v>214.80279999999999</c:v>
                </c:pt>
                <c:pt idx="338">
                  <c:v>215.19720000000001</c:v>
                </c:pt>
                <c:pt idx="339">
                  <c:v>215.59159999999997</c:v>
                </c:pt>
                <c:pt idx="340">
                  <c:v>215.98599999999999</c:v>
                </c:pt>
                <c:pt idx="341">
                  <c:v>216.38040000000001</c:v>
                </c:pt>
                <c:pt idx="342">
                  <c:v>216.77479999999997</c:v>
                </c:pt>
                <c:pt idx="343">
                  <c:v>217.16919999999999</c:v>
                </c:pt>
                <c:pt idx="344">
                  <c:v>217.56360000000001</c:v>
                </c:pt>
                <c:pt idx="345">
                  <c:v>217.95799999999997</c:v>
                </c:pt>
                <c:pt idx="346">
                  <c:v>218.35239999999999</c:v>
                </c:pt>
                <c:pt idx="347">
                  <c:v>218.74680000000001</c:v>
                </c:pt>
                <c:pt idx="348">
                  <c:v>219.14119999999997</c:v>
                </c:pt>
                <c:pt idx="349">
                  <c:v>219.53559999999999</c:v>
                </c:pt>
                <c:pt idx="350">
                  <c:v>219.93</c:v>
                </c:pt>
                <c:pt idx="351">
                  <c:v>220.32439999999997</c:v>
                </c:pt>
                <c:pt idx="352">
                  <c:v>220.71879999999999</c:v>
                </c:pt>
                <c:pt idx="353">
                  <c:v>221.11320000000001</c:v>
                </c:pt>
                <c:pt idx="354">
                  <c:v>221.50759999999997</c:v>
                </c:pt>
                <c:pt idx="355">
                  <c:v>221.90199999999999</c:v>
                </c:pt>
                <c:pt idx="356">
                  <c:v>222.29640000000001</c:v>
                </c:pt>
                <c:pt idx="357">
                  <c:v>222.69079999999997</c:v>
                </c:pt>
                <c:pt idx="358">
                  <c:v>223.08519999999999</c:v>
                </c:pt>
                <c:pt idx="359">
                  <c:v>223.4796</c:v>
                </c:pt>
                <c:pt idx="360">
                  <c:v>223.87399999999997</c:v>
                </c:pt>
                <c:pt idx="361">
                  <c:v>224.26839999999999</c:v>
                </c:pt>
                <c:pt idx="362">
                  <c:v>224.6628</c:v>
                </c:pt>
                <c:pt idx="363">
                  <c:v>225.05719999999997</c:v>
                </c:pt>
                <c:pt idx="364">
                  <c:v>225.45159999999998</c:v>
                </c:pt>
                <c:pt idx="365">
                  <c:v>225.846</c:v>
                </c:pt>
                <c:pt idx="366">
                  <c:v>226.24039999999997</c:v>
                </c:pt>
                <c:pt idx="367">
                  <c:v>226.63479999999998</c:v>
                </c:pt>
                <c:pt idx="368">
                  <c:v>227.0292</c:v>
                </c:pt>
                <c:pt idx="369">
                  <c:v>227.42359999999996</c:v>
                </c:pt>
                <c:pt idx="370">
                  <c:v>227.81799999999998</c:v>
                </c:pt>
                <c:pt idx="371">
                  <c:v>228.2124</c:v>
                </c:pt>
                <c:pt idx="372">
                  <c:v>228.60679999999996</c:v>
                </c:pt>
                <c:pt idx="373">
                  <c:v>229.00119999999998</c:v>
                </c:pt>
                <c:pt idx="374">
                  <c:v>229.3956</c:v>
                </c:pt>
                <c:pt idx="375">
                  <c:v>229.78999999999996</c:v>
                </c:pt>
                <c:pt idx="376">
                  <c:v>230.18439999999998</c:v>
                </c:pt>
                <c:pt idx="377">
                  <c:v>230.5788</c:v>
                </c:pt>
                <c:pt idx="378">
                  <c:v>230.97319999999996</c:v>
                </c:pt>
                <c:pt idx="379">
                  <c:v>231.36759999999998</c:v>
                </c:pt>
                <c:pt idx="380">
                  <c:v>231.762</c:v>
                </c:pt>
                <c:pt idx="381">
                  <c:v>232.15639999999996</c:v>
                </c:pt>
                <c:pt idx="382">
                  <c:v>232.55079999999998</c:v>
                </c:pt>
                <c:pt idx="383">
                  <c:v>232.9452</c:v>
                </c:pt>
                <c:pt idx="384">
                  <c:v>233.33959999999996</c:v>
                </c:pt>
                <c:pt idx="385">
                  <c:v>233.73399999999998</c:v>
                </c:pt>
                <c:pt idx="386">
                  <c:v>234.1284</c:v>
                </c:pt>
                <c:pt idx="387">
                  <c:v>234.52280000000002</c:v>
                </c:pt>
                <c:pt idx="388">
                  <c:v>234.91719999999998</c:v>
                </c:pt>
                <c:pt idx="389">
                  <c:v>235.3116</c:v>
                </c:pt>
                <c:pt idx="390">
                  <c:v>235.70600000000002</c:v>
                </c:pt>
                <c:pt idx="391">
                  <c:v>236.10039999999998</c:v>
                </c:pt>
                <c:pt idx="392">
                  <c:v>236.4948</c:v>
                </c:pt>
                <c:pt idx="393">
                  <c:v>236.88920000000002</c:v>
                </c:pt>
                <c:pt idx="394">
                  <c:v>237.28359999999998</c:v>
                </c:pt>
                <c:pt idx="395">
                  <c:v>237.678</c:v>
                </c:pt>
                <c:pt idx="396">
                  <c:v>238.07240000000002</c:v>
                </c:pt>
                <c:pt idx="397">
                  <c:v>238.46679999999998</c:v>
                </c:pt>
                <c:pt idx="398">
                  <c:v>238.8612</c:v>
                </c:pt>
                <c:pt idx="399">
                  <c:v>239.25560000000002</c:v>
                </c:pt>
                <c:pt idx="400">
                  <c:v>239.64999999999998</c:v>
                </c:pt>
                <c:pt idx="401">
                  <c:v>240.0444</c:v>
                </c:pt>
                <c:pt idx="402">
                  <c:v>240.43880000000001</c:v>
                </c:pt>
                <c:pt idx="403">
                  <c:v>240.83319999999998</c:v>
                </c:pt>
                <c:pt idx="404">
                  <c:v>241.2276</c:v>
                </c:pt>
                <c:pt idx="405">
                  <c:v>241.62200000000001</c:v>
                </c:pt>
                <c:pt idx="406">
                  <c:v>242.01639999999998</c:v>
                </c:pt>
                <c:pt idx="407">
                  <c:v>242.41079999999999</c:v>
                </c:pt>
                <c:pt idx="408">
                  <c:v>242.80520000000001</c:v>
                </c:pt>
                <c:pt idx="409">
                  <c:v>243.19959999999998</c:v>
                </c:pt>
                <c:pt idx="410">
                  <c:v>243.59399999999999</c:v>
                </c:pt>
                <c:pt idx="411">
                  <c:v>243.98840000000001</c:v>
                </c:pt>
                <c:pt idx="412">
                  <c:v>244.38279999999997</c:v>
                </c:pt>
                <c:pt idx="413">
                  <c:v>244.77719999999999</c:v>
                </c:pt>
                <c:pt idx="414">
                  <c:v>245.17160000000001</c:v>
                </c:pt>
                <c:pt idx="415">
                  <c:v>245.56599999999997</c:v>
                </c:pt>
                <c:pt idx="416">
                  <c:v>245.96039999999999</c:v>
                </c:pt>
                <c:pt idx="417">
                  <c:v>246.35480000000001</c:v>
                </c:pt>
                <c:pt idx="418">
                  <c:v>246.74919999999997</c:v>
                </c:pt>
                <c:pt idx="419">
                  <c:v>247.14359999999999</c:v>
                </c:pt>
                <c:pt idx="420">
                  <c:v>247.53800000000001</c:v>
                </c:pt>
                <c:pt idx="421">
                  <c:v>247.93239999999997</c:v>
                </c:pt>
                <c:pt idx="422">
                  <c:v>248.32679999999999</c:v>
                </c:pt>
                <c:pt idx="423">
                  <c:v>248.72120000000001</c:v>
                </c:pt>
                <c:pt idx="424">
                  <c:v>249.11559999999997</c:v>
                </c:pt>
                <c:pt idx="425">
                  <c:v>249.51</c:v>
                </c:pt>
                <c:pt idx="426">
                  <c:v>249.90440000000001</c:v>
                </c:pt>
                <c:pt idx="427">
                  <c:v>250.29879999999997</c:v>
                </c:pt>
                <c:pt idx="428">
                  <c:v>250.69319999999999</c:v>
                </c:pt>
                <c:pt idx="429">
                  <c:v>251.08760000000001</c:v>
                </c:pt>
                <c:pt idx="430">
                  <c:v>251.48199999999997</c:v>
                </c:pt>
                <c:pt idx="431">
                  <c:v>251.87639999999999</c:v>
                </c:pt>
                <c:pt idx="432">
                  <c:v>252.27080000000001</c:v>
                </c:pt>
                <c:pt idx="433">
                  <c:v>252.66519999999997</c:v>
                </c:pt>
                <c:pt idx="434">
                  <c:v>253.05959999999999</c:v>
                </c:pt>
                <c:pt idx="435">
                  <c:v>253.45400000000001</c:v>
                </c:pt>
                <c:pt idx="436">
                  <c:v>253.84839999999997</c:v>
                </c:pt>
                <c:pt idx="437">
                  <c:v>254.24279999999999</c:v>
                </c:pt>
                <c:pt idx="438">
                  <c:v>254.63720000000001</c:v>
                </c:pt>
                <c:pt idx="439">
                  <c:v>255.03159999999997</c:v>
                </c:pt>
                <c:pt idx="440">
                  <c:v>255.42599999999999</c:v>
                </c:pt>
                <c:pt idx="441">
                  <c:v>255.82040000000001</c:v>
                </c:pt>
                <c:pt idx="442">
                  <c:v>256.21479999999997</c:v>
                </c:pt>
                <c:pt idx="443">
                  <c:v>256.60919999999999</c:v>
                </c:pt>
                <c:pt idx="444">
                  <c:v>257.00360000000001</c:v>
                </c:pt>
                <c:pt idx="445">
                  <c:v>257.39799999999997</c:v>
                </c:pt>
                <c:pt idx="446">
                  <c:v>257.79239999999999</c:v>
                </c:pt>
                <c:pt idx="447">
                  <c:v>258.18680000000001</c:v>
                </c:pt>
                <c:pt idx="448">
                  <c:v>258.58119999999997</c:v>
                </c:pt>
                <c:pt idx="449">
                  <c:v>258.97559999999999</c:v>
                </c:pt>
                <c:pt idx="450">
                  <c:v>259.37</c:v>
                </c:pt>
                <c:pt idx="451">
                  <c:v>259.76439999999997</c:v>
                </c:pt>
                <c:pt idx="452">
                  <c:v>260.15879999999999</c:v>
                </c:pt>
                <c:pt idx="453">
                  <c:v>260.5532</c:v>
                </c:pt>
                <c:pt idx="454">
                  <c:v>260.94759999999997</c:v>
                </c:pt>
                <c:pt idx="455">
                  <c:v>261.34199999999998</c:v>
                </c:pt>
                <c:pt idx="456">
                  <c:v>261.7364</c:v>
                </c:pt>
                <c:pt idx="457">
                  <c:v>262.13079999999997</c:v>
                </c:pt>
                <c:pt idx="458">
                  <c:v>262.52519999999998</c:v>
                </c:pt>
                <c:pt idx="459">
                  <c:v>262.9196</c:v>
                </c:pt>
                <c:pt idx="460">
                  <c:v>263.31399999999996</c:v>
                </c:pt>
                <c:pt idx="461">
                  <c:v>263.70839999999998</c:v>
                </c:pt>
                <c:pt idx="462">
                  <c:v>264.1028</c:v>
                </c:pt>
                <c:pt idx="463">
                  <c:v>264.49719999999996</c:v>
                </c:pt>
                <c:pt idx="464">
                  <c:v>264.89159999999998</c:v>
                </c:pt>
                <c:pt idx="465">
                  <c:v>265.286</c:v>
                </c:pt>
                <c:pt idx="466">
                  <c:v>265.68039999999996</c:v>
                </c:pt>
                <c:pt idx="467">
                  <c:v>266.07479999999998</c:v>
                </c:pt>
                <c:pt idx="468">
                  <c:v>266.4692</c:v>
                </c:pt>
                <c:pt idx="469">
                  <c:v>266.86359999999996</c:v>
                </c:pt>
                <c:pt idx="470">
                  <c:v>267.25799999999998</c:v>
                </c:pt>
                <c:pt idx="471">
                  <c:v>267.6524</c:v>
                </c:pt>
                <c:pt idx="472">
                  <c:v>268.04679999999996</c:v>
                </c:pt>
                <c:pt idx="473">
                  <c:v>268.44119999999998</c:v>
                </c:pt>
                <c:pt idx="474">
                  <c:v>268.8356</c:v>
                </c:pt>
                <c:pt idx="475">
                  <c:v>269.22999999999996</c:v>
                </c:pt>
                <c:pt idx="476">
                  <c:v>269.62439999999998</c:v>
                </c:pt>
                <c:pt idx="477">
                  <c:v>270.0188</c:v>
                </c:pt>
                <c:pt idx="478">
                  <c:v>270.41319999999996</c:v>
                </c:pt>
                <c:pt idx="479">
                  <c:v>270.80759999999998</c:v>
                </c:pt>
                <c:pt idx="480">
                  <c:v>271.202</c:v>
                </c:pt>
                <c:pt idx="481">
                  <c:v>271.59639999999996</c:v>
                </c:pt>
                <c:pt idx="482">
                  <c:v>271.99079999999998</c:v>
                </c:pt>
                <c:pt idx="483">
                  <c:v>272.3852</c:v>
                </c:pt>
                <c:pt idx="484">
                  <c:v>272.77959999999996</c:v>
                </c:pt>
                <c:pt idx="485">
                  <c:v>273.17399999999998</c:v>
                </c:pt>
                <c:pt idx="486">
                  <c:v>273.5684</c:v>
                </c:pt>
                <c:pt idx="487">
                  <c:v>273.96280000000002</c:v>
                </c:pt>
                <c:pt idx="488">
                  <c:v>274.35719999999998</c:v>
                </c:pt>
                <c:pt idx="489">
                  <c:v>274.7516</c:v>
                </c:pt>
                <c:pt idx="490">
                  <c:v>275.14600000000002</c:v>
                </c:pt>
                <c:pt idx="491">
                  <c:v>275.54039999999998</c:v>
                </c:pt>
                <c:pt idx="492">
                  <c:v>275.9348</c:v>
                </c:pt>
                <c:pt idx="493">
                  <c:v>276.32920000000001</c:v>
                </c:pt>
                <c:pt idx="494">
                  <c:v>276.72359999999998</c:v>
                </c:pt>
                <c:pt idx="495">
                  <c:v>277.11799999999999</c:v>
                </c:pt>
                <c:pt idx="496">
                  <c:v>277.51240000000001</c:v>
                </c:pt>
                <c:pt idx="497">
                  <c:v>277.90679999999998</c:v>
                </c:pt>
                <c:pt idx="498">
                  <c:v>278.30119999999999</c:v>
                </c:pt>
                <c:pt idx="499">
                  <c:v>278.69560000000001</c:v>
                </c:pt>
                <c:pt idx="500">
                  <c:v>279.08999999999997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4ED-4349-82A0-EA89DAA95ED6}"/>
            </c:ext>
          </c:extLst>
        </c:ser>
        <c:ser>
          <c:idx val="3"/>
          <c:order val="3"/>
          <c:tx>
            <c:strRef>
              <c:f>List1!$F$2</c:f>
              <c:strCache>
                <c:ptCount val="1"/>
                <c:pt idx="0">
                  <c:v>megaswing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List1!$F$3:$F$503</c:f>
              <c:numCache>
                <c:formatCode>General</c:formatCode>
                <c:ptCount val="501"/>
                <c:pt idx="0">
                  <c:v>80.5</c:v>
                </c:pt>
                <c:pt idx="1">
                  <c:v>80.908199999999994</c:v>
                </c:pt>
                <c:pt idx="2">
                  <c:v>81.316400000000002</c:v>
                </c:pt>
                <c:pt idx="3">
                  <c:v>81.724599999999995</c:v>
                </c:pt>
                <c:pt idx="4">
                  <c:v>82.132800000000003</c:v>
                </c:pt>
                <c:pt idx="5">
                  <c:v>82.540999999999997</c:v>
                </c:pt>
                <c:pt idx="6">
                  <c:v>82.949200000000005</c:v>
                </c:pt>
                <c:pt idx="7">
                  <c:v>83.357399999999998</c:v>
                </c:pt>
                <c:pt idx="8">
                  <c:v>83.765600000000006</c:v>
                </c:pt>
                <c:pt idx="9">
                  <c:v>84.1738</c:v>
                </c:pt>
                <c:pt idx="10">
                  <c:v>84.581999999999994</c:v>
                </c:pt>
                <c:pt idx="11">
                  <c:v>84.990200000000002</c:v>
                </c:pt>
                <c:pt idx="12">
                  <c:v>85.398399999999995</c:v>
                </c:pt>
                <c:pt idx="13">
                  <c:v>85.806600000000003</c:v>
                </c:pt>
                <c:pt idx="14">
                  <c:v>86.214799999999997</c:v>
                </c:pt>
                <c:pt idx="15">
                  <c:v>86.623000000000005</c:v>
                </c:pt>
                <c:pt idx="16">
                  <c:v>87.031199999999998</c:v>
                </c:pt>
                <c:pt idx="17">
                  <c:v>87.439400000000006</c:v>
                </c:pt>
                <c:pt idx="18">
                  <c:v>87.8476</c:v>
                </c:pt>
                <c:pt idx="19">
                  <c:v>88.255799999999994</c:v>
                </c:pt>
                <c:pt idx="20">
                  <c:v>88.664000000000001</c:v>
                </c:pt>
                <c:pt idx="21">
                  <c:v>89.072199999999995</c:v>
                </c:pt>
                <c:pt idx="22">
                  <c:v>89.480400000000003</c:v>
                </c:pt>
                <c:pt idx="23">
                  <c:v>89.888599999999997</c:v>
                </c:pt>
                <c:pt idx="24">
                  <c:v>90.296800000000005</c:v>
                </c:pt>
                <c:pt idx="25">
                  <c:v>90.704999999999998</c:v>
                </c:pt>
                <c:pt idx="26">
                  <c:v>91.113200000000006</c:v>
                </c:pt>
                <c:pt idx="27">
                  <c:v>91.5214</c:v>
                </c:pt>
                <c:pt idx="28">
                  <c:v>91.929599999999994</c:v>
                </c:pt>
                <c:pt idx="29">
                  <c:v>92.337800000000001</c:v>
                </c:pt>
                <c:pt idx="30">
                  <c:v>92.745999999999995</c:v>
                </c:pt>
                <c:pt idx="31">
                  <c:v>93.154200000000003</c:v>
                </c:pt>
                <c:pt idx="32">
                  <c:v>93.562399999999997</c:v>
                </c:pt>
                <c:pt idx="33">
                  <c:v>93.970600000000005</c:v>
                </c:pt>
                <c:pt idx="34">
                  <c:v>94.378799999999998</c:v>
                </c:pt>
                <c:pt idx="35">
                  <c:v>94.787000000000006</c:v>
                </c:pt>
                <c:pt idx="36">
                  <c:v>95.1952</c:v>
                </c:pt>
                <c:pt idx="37">
                  <c:v>95.603399999999993</c:v>
                </c:pt>
                <c:pt idx="38">
                  <c:v>96.011600000000001</c:v>
                </c:pt>
                <c:pt idx="39">
                  <c:v>96.419799999999995</c:v>
                </c:pt>
                <c:pt idx="40">
                  <c:v>96.828000000000003</c:v>
                </c:pt>
                <c:pt idx="41">
                  <c:v>97.236199999999997</c:v>
                </c:pt>
                <c:pt idx="42">
                  <c:v>97.644400000000005</c:v>
                </c:pt>
                <c:pt idx="43">
                  <c:v>98.052599999999998</c:v>
                </c:pt>
                <c:pt idx="44">
                  <c:v>98.460800000000006</c:v>
                </c:pt>
                <c:pt idx="45">
                  <c:v>98.869</c:v>
                </c:pt>
                <c:pt idx="46">
                  <c:v>99.277199999999993</c:v>
                </c:pt>
                <c:pt idx="47">
                  <c:v>99.685400000000001</c:v>
                </c:pt>
                <c:pt idx="48">
                  <c:v>100.09360000000001</c:v>
                </c:pt>
                <c:pt idx="49">
                  <c:v>100.5018</c:v>
                </c:pt>
                <c:pt idx="50">
                  <c:v>100.91</c:v>
                </c:pt>
                <c:pt idx="51">
                  <c:v>101.3182</c:v>
                </c:pt>
                <c:pt idx="52">
                  <c:v>101.7264</c:v>
                </c:pt>
                <c:pt idx="53">
                  <c:v>102.13460000000001</c:v>
                </c:pt>
                <c:pt idx="54">
                  <c:v>102.5428</c:v>
                </c:pt>
                <c:pt idx="55">
                  <c:v>102.95099999999999</c:v>
                </c:pt>
                <c:pt idx="56">
                  <c:v>103.3592</c:v>
                </c:pt>
                <c:pt idx="57">
                  <c:v>103.76740000000001</c:v>
                </c:pt>
                <c:pt idx="58">
                  <c:v>104.1756</c:v>
                </c:pt>
                <c:pt idx="59">
                  <c:v>104.5838</c:v>
                </c:pt>
                <c:pt idx="60">
                  <c:v>104.992</c:v>
                </c:pt>
                <c:pt idx="61">
                  <c:v>105.4002</c:v>
                </c:pt>
                <c:pt idx="62">
                  <c:v>105.80840000000001</c:v>
                </c:pt>
                <c:pt idx="63">
                  <c:v>106.2166</c:v>
                </c:pt>
                <c:pt idx="64">
                  <c:v>106.62479999999999</c:v>
                </c:pt>
                <c:pt idx="65">
                  <c:v>107.033</c:v>
                </c:pt>
                <c:pt idx="66">
                  <c:v>107.44120000000001</c:v>
                </c:pt>
                <c:pt idx="67">
                  <c:v>107.8494</c:v>
                </c:pt>
                <c:pt idx="68">
                  <c:v>108.2576</c:v>
                </c:pt>
                <c:pt idx="69">
                  <c:v>108.6658</c:v>
                </c:pt>
                <c:pt idx="70">
                  <c:v>109.074</c:v>
                </c:pt>
                <c:pt idx="71">
                  <c:v>109.48220000000001</c:v>
                </c:pt>
                <c:pt idx="72">
                  <c:v>109.8904</c:v>
                </c:pt>
                <c:pt idx="73">
                  <c:v>110.29859999999999</c:v>
                </c:pt>
                <c:pt idx="74">
                  <c:v>110.7068</c:v>
                </c:pt>
                <c:pt idx="75">
                  <c:v>111.11500000000001</c:v>
                </c:pt>
                <c:pt idx="76">
                  <c:v>111.5232</c:v>
                </c:pt>
                <c:pt idx="77">
                  <c:v>111.9314</c:v>
                </c:pt>
                <c:pt idx="78">
                  <c:v>112.3396</c:v>
                </c:pt>
                <c:pt idx="79">
                  <c:v>112.7478</c:v>
                </c:pt>
                <c:pt idx="80">
                  <c:v>113.15600000000001</c:v>
                </c:pt>
                <c:pt idx="81">
                  <c:v>113.5642</c:v>
                </c:pt>
                <c:pt idx="82">
                  <c:v>113.97239999999999</c:v>
                </c:pt>
                <c:pt idx="83">
                  <c:v>114.3806</c:v>
                </c:pt>
                <c:pt idx="84">
                  <c:v>114.78880000000001</c:v>
                </c:pt>
                <c:pt idx="85">
                  <c:v>115.197</c:v>
                </c:pt>
                <c:pt idx="86">
                  <c:v>115.6052</c:v>
                </c:pt>
                <c:pt idx="87">
                  <c:v>116.01339999999999</c:v>
                </c:pt>
                <c:pt idx="88">
                  <c:v>116.4216</c:v>
                </c:pt>
                <c:pt idx="89">
                  <c:v>116.82980000000001</c:v>
                </c:pt>
                <c:pt idx="90">
                  <c:v>117.238</c:v>
                </c:pt>
                <c:pt idx="91">
                  <c:v>117.64619999999999</c:v>
                </c:pt>
                <c:pt idx="92">
                  <c:v>118.0544</c:v>
                </c:pt>
                <c:pt idx="93">
                  <c:v>118.46260000000001</c:v>
                </c:pt>
                <c:pt idx="94">
                  <c:v>118.8708</c:v>
                </c:pt>
                <c:pt idx="95">
                  <c:v>119.279</c:v>
                </c:pt>
                <c:pt idx="96">
                  <c:v>119.6872</c:v>
                </c:pt>
                <c:pt idx="97">
                  <c:v>120.0954</c:v>
                </c:pt>
                <c:pt idx="98">
                  <c:v>120.50360000000001</c:v>
                </c:pt>
                <c:pt idx="99">
                  <c:v>120.9118</c:v>
                </c:pt>
                <c:pt idx="100">
                  <c:v>121.32</c:v>
                </c:pt>
                <c:pt idx="101">
                  <c:v>121.7282</c:v>
                </c:pt>
                <c:pt idx="102">
                  <c:v>122.13640000000001</c:v>
                </c:pt>
                <c:pt idx="103">
                  <c:v>122.5446</c:v>
                </c:pt>
                <c:pt idx="104">
                  <c:v>122.9528</c:v>
                </c:pt>
                <c:pt idx="105">
                  <c:v>123.361</c:v>
                </c:pt>
                <c:pt idx="106">
                  <c:v>123.7692</c:v>
                </c:pt>
                <c:pt idx="107">
                  <c:v>124.17740000000001</c:v>
                </c:pt>
                <c:pt idx="108">
                  <c:v>124.5856</c:v>
                </c:pt>
                <c:pt idx="109">
                  <c:v>124.99379999999999</c:v>
                </c:pt>
                <c:pt idx="110">
                  <c:v>125.402</c:v>
                </c:pt>
                <c:pt idx="111">
                  <c:v>125.81020000000001</c:v>
                </c:pt>
                <c:pt idx="112">
                  <c:v>126.2184</c:v>
                </c:pt>
                <c:pt idx="113">
                  <c:v>126.6266</c:v>
                </c:pt>
                <c:pt idx="114">
                  <c:v>127.0348</c:v>
                </c:pt>
                <c:pt idx="115">
                  <c:v>127.443</c:v>
                </c:pt>
                <c:pt idx="116">
                  <c:v>127.85120000000001</c:v>
                </c:pt>
                <c:pt idx="117">
                  <c:v>128.2594</c:v>
                </c:pt>
                <c:pt idx="118">
                  <c:v>128.66759999999999</c:v>
                </c:pt>
                <c:pt idx="119">
                  <c:v>129.07580000000002</c:v>
                </c:pt>
                <c:pt idx="120">
                  <c:v>129.48400000000001</c:v>
                </c:pt>
                <c:pt idx="121">
                  <c:v>129.8922</c:v>
                </c:pt>
                <c:pt idx="122">
                  <c:v>130.3004</c:v>
                </c:pt>
                <c:pt idx="123">
                  <c:v>130.70859999999999</c:v>
                </c:pt>
                <c:pt idx="124">
                  <c:v>131.11680000000001</c:v>
                </c:pt>
                <c:pt idx="125">
                  <c:v>131.52500000000001</c:v>
                </c:pt>
                <c:pt idx="126">
                  <c:v>131.9332</c:v>
                </c:pt>
                <c:pt idx="127">
                  <c:v>132.34139999999999</c:v>
                </c:pt>
                <c:pt idx="128">
                  <c:v>132.74959999999999</c:v>
                </c:pt>
                <c:pt idx="129">
                  <c:v>133.15780000000001</c:v>
                </c:pt>
                <c:pt idx="130">
                  <c:v>133.566</c:v>
                </c:pt>
                <c:pt idx="131">
                  <c:v>133.9742</c:v>
                </c:pt>
                <c:pt idx="132">
                  <c:v>134.38240000000002</c:v>
                </c:pt>
                <c:pt idx="133">
                  <c:v>134.79059999999998</c:v>
                </c:pt>
                <c:pt idx="134">
                  <c:v>135.19880000000001</c:v>
                </c:pt>
                <c:pt idx="135">
                  <c:v>135.607</c:v>
                </c:pt>
                <c:pt idx="136">
                  <c:v>136.01519999999999</c:v>
                </c:pt>
                <c:pt idx="137">
                  <c:v>136.42340000000002</c:v>
                </c:pt>
                <c:pt idx="138">
                  <c:v>136.83160000000001</c:v>
                </c:pt>
                <c:pt idx="139">
                  <c:v>137.2398</c:v>
                </c:pt>
                <c:pt idx="140">
                  <c:v>137.648</c:v>
                </c:pt>
                <c:pt idx="141">
                  <c:v>138.05619999999999</c:v>
                </c:pt>
                <c:pt idx="142">
                  <c:v>138.46440000000001</c:v>
                </c:pt>
                <c:pt idx="143">
                  <c:v>138.87260000000001</c:v>
                </c:pt>
                <c:pt idx="144">
                  <c:v>139.2808</c:v>
                </c:pt>
                <c:pt idx="145">
                  <c:v>139.68899999999999</c:v>
                </c:pt>
                <c:pt idx="146">
                  <c:v>140.09719999999999</c:v>
                </c:pt>
                <c:pt idx="147">
                  <c:v>140.50540000000001</c:v>
                </c:pt>
                <c:pt idx="148">
                  <c:v>140.9136</c:v>
                </c:pt>
                <c:pt idx="149">
                  <c:v>141.3218</c:v>
                </c:pt>
                <c:pt idx="150">
                  <c:v>141.73000000000002</c:v>
                </c:pt>
                <c:pt idx="151">
                  <c:v>142.13819999999998</c:v>
                </c:pt>
                <c:pt idx="152">
                  <c:v>142.54640000000001</c:v>
                </c:pt>
                <c:pt idx="153">
                  <c:v>142.9546</c:v>
                </c:pt>
                <c:pt idx="154">
                  <c:v>143.36279999999999</c:v>
                </c:pt>
                <c:pt idx="155">
                  <c:v>143.77100000000002</c:v>
                </c:pt>
                <c:pt idx="156">
                  <c:v>144.17920000000001</c:v>
                </c:pt>
                <c:pt idx="157">
                  <c:v>144.5874</c:v>
                </c:pt>
                <c:pt idx="158">
                  <c:v>144.9956</c:v>
                </c:pt>
                <c:pt idx="159">
                  <c:v>145.40379999999999</c:v>
                </c:pt>
                <c:pt idx="160">
                  <c:v>145.81200000000001</c:v>
                </c:pt>
                <c:pt idx="161">
                  <c:v>146.22020000000001</c:v>
                </c:pt>
                <c:pt idx="162">
                  <c:v>146.6284</c:v>
                </c:pt>
                <c:pt idx="163">
                  <c:v>147.03660000000002</c:v>
                </c:pt>
                <c:pt idx="164">
                  <c:v>147.44479999999999</c:v>
                </c:pt>
                <c:pt idx="165">
                  <c:v>147.85300000000001</c:v>
                </c:pt>
                <c:pt idx="166">
                  <c:v>148.2612</c:v>
                </c:pt>
                <c:pt idx="167">
                  <c:v>148.6694</c:v>
                </c:pt>
                <c:pt idx="168">
                  <c:v>149.07760000000002</c:v>
                </c:pt>
                <c:pt idx="169">
                  <c:v>149.48579999999998</c:v>
                </c:pt>
                <c:pt idx="170">
                  <c:v>149.89400000000001</c:v>
                </c:pt>
                <c:pt idx="171">
                  <c:v>150.3022</c:v>
                </c:pt>
                <c:pt idx="172">
                  <c:v>150.71039999999999</c:v>
                </c:pt>
                <c:pt idx="173">
                  <c:v>151.11860000000001</c:v>
                </c:pt>
                <c:pt idx="174">
                  <c:v>151.52679999999998</c:v>
                </c:pt>
                <c:pt idx="175">
                  <c:v>151.935</c:v>
                </c:pt>
                <c:pt idx="176">
                  <c:v>152.3432</c:v>
                </c:pt>
                <c:pt idx="177">
                  <c:v>152.75139999999999</c:v>
                </c:pt>
                <c:pt idx="178">
                  <c:v>153.15960000000001</c:v>
                </c:pt>
                <c:pt idx="179">
                  <c:v>153.56780000000001</c:v>
                </c:pt>
                <c:pt idx="180">
                  <c:v>153.976</c:v>
                </c:pt>
                <c:pt idx="181">
                  <c:v>154.38420000000002</c:v>
                </c:pt>
                <c:pt idx="182">
                  <c:v>154.79239999999999</c:v>
                </c:pt>
                <c:pt idx="183">
                  <c:v>155.20060000000001</c:v>
                </c:pt>
                <c:pt idx="184">
                  <c:v>155.6088</c:v>
                </c:pt>
                <c:pt idx="185">
                  <c:v>156.017</c:v>
                </c:pt>
                <c:pt idx="186">
                  <c:v>156.42520000000002</c:v>
                </c:pt>
                <c:pt idx="187">
                  <c:v>156.83339999999998</c:v>
                </c:pt>
                <c:pt idx="188">
                  <c:v>157.24160000000001</c:v>
                </c:pt>
                <c:pt idx="189">
                  <c:v>157.6498</c:v>
                </c:pt>
                <c:pt idx="190">
                  <c:v>158.05799999999999</c:v>
                </c:pt>
                <c:pt idx="191">
                  <c:v>158.46620000000001</c:v>
                </c:pt>
                <c:pt idx="192">
                  <c:v>158.87440000000001</c:v>
                </c:pt>
                <c:pt idx="193">
                  <c:v>159.2826</c:v>
                </c:pt>
                <c:pt idx="194">
                  <c:v>159.6908</c:v>
                </c:pt>
                <c:pt idx="195">
                  <c:v>160.09899999999999</c:v>
                </c:pt>
                <c:pt idx="196">
                  <c:v>160.50720000000001</c:v>
                </c:pt>
                <c:pt idx="197">
                  <c:v>160.91540000000001</c:v>
                </c:pt>
                <c:pt idx="198">
                  <c:v>161.3236</c:v>
                </c:pt>
                <c:pt idx="199">
                  <c:v>161.73180000000002</c:v>
                </c:pt>
                <c:pt idx="200">
                  <c:v>162.13999999999999</c:v>
                </c:pt>
                <c:pt idx="201">
                  <c:v>162.54820000000001</c:v>
                </c:pt>
                <c:pt idx="202">
                  <c:v>162.9564</c:v>
                </c:pt>
                <c:pt idx="203">
                  <c:v>163.3646</c:v>
                </c:pt>
                <c:pt idx="204">
                  <c:v>163.77280000000002</c:v>
                </c:pt>
                <c:pt idx="205">
                  <c:v>164.18099999999998</c:v>
                </c:pt>
                <c:pt idx="206">
                  <c:v>164.58920000000001</c:v>
                </c:pt>
                <c:pt idx="207">
                  <c:v>164.9974</c:v>
                </c:pt>
                <c:pt idx="208">
                  <c:v>165.40559999999999</c:v>
                </c:pt>
                <c:pt idx="209">
                  <c:v>165.81380000000001</c:v>
                </c:pt>
                <c:pt idx="210">
                  <c:v>166.22200000000001</c:v>
                </c:pt>
                <c:pt idx="211">
                  <c:v>166.6302</c:v>
                </c:pt>
                <c:pt idx="212">
                  <c:v>167.0384</c:v>
                </c:pt>
                <c:pt idx="213">
                  <c:v>167.44659999999999</c:v>
                </c:pt>
                <c:pt idx="214">
                  <c:v>167.85480000000001</c:v>
                </c:pt>
                <c:pt idx="215">
                  <c:v>168.26300000000001</c:v>
                </c:pt>
                <c:pt idx="216">
                  <c:v>168.6712</c:v>
                </c:pt>
                <c:pt idx="217">
                  <c:v>169.07940000000002</c:v>
                </c:pt>
                <c:pt idx="218">
                  <c:v>169.48759999999999</c:v>
                </c:pt>
                <c:pt idx="219">
                  <c:v>169.89580000000001</c:v>
                </c:pt>
                <c:pt idx="220">
                  <c:v>170.304</c:v>
                </c:pt>
                <c:pt idx="221">
                  <c:v>170.7122</c:v>
                </c:pt>
                <c:pt idx="222">
                  <c:v>171.12040000000002</c:v>
                </c:pt>
                <c:pt idx="223">
                  <c:v>171.52859999999998</c:v>
                </c:pt>
                <c:pt idx="224">
                  <c:v>171.93680000000001</c:v>
                </c:pt>
                <c:pt idx="225">
                  <c:v>172.345</c:v>
                </c:pt>
                <c:pt idx="226">
                  <c:v>172.75319999999999</c:v>
                </c:pt>
                <c:pt idx="227">
                  <c:v>173.16140000000001</c:v>
                </c:pt>
                <c:pt idx="228">
                  <c:v>173.56960000000001</c:v>
                </c:pt>
                <c:pt idx="229">
                  <c:v>173.9778</c:v>
                </c:pt>
                <c:pt idx="230">
                  <c:v>174.386</c:v>
                </c:pt>
                <c:pt idx="231">
                  <c:v>174.79419999999999</c:v>
                </c:pt>
                <c:pt idx="232">
                  <c:v>175.20240000000001</c:v>
                </c:pt>
                <c:pt idx="233">
                  <c:v>175.61060000000001</c:v>
                </c:pt>
                <c:pt idx="234">
                  <c:v>176.0188</c:v>
                </c:pt>
                <c:pt idx="235">
                  <c:v>176.42700000000002</c:v>
                </c:pt>
                <c:pt idx="236">
                  <c:v>176.83519999999999</c:v>
                </c:pt>
                <c:pt idx="237">
                  <c:v>177.24340000000001</c:v>
                </c:pt>
                <c:pt idx="238">
                  <c:v>177.6516</c:v>
                </c:pt>
                <c:pt idx="239">
                  <c:v>178.0598</c:v>
                </c:pt>
                <c:pt idx="240">
                  <c:v>178.46800000000002</c:v>
                </c:pt>
                <c:pt idx="241">
                  <c:v>178.87619999999998</c:v>
                </c:pt>
                <c:pt idx="242">
                  <c:v>179.28440000000001</c:v>
                </c:pt>
                <c:pt idx="243">
                  <c:v>179.6926</c:v>
                </c:pt>
                <c:pt idx="244">
                  <c:v>180.10079999999999</c:v>
                </c:pt>
                <c:pt idx="245">
                  <c:v>180.50900000000001</c:v>
                </c:pt>
                <c:pt idx="246">
                  <c:v>180.91720000000001</c:v>
                </c:pt>
                <c:pt idx="247">
                  <c:v>181.3254</c:v>
                </c:pt>
                <c:pt idx="248">
                  <c:v>181.7336</c:v>
                </c:pt>
                <c:pt idx="249">
                  <c:v>182.14179999999999</c:v>
                </c:pt>
                <c:pt idx="250">
                  <c:v>182.55</c:v>
                </c:pt>
                <c:pt idx="251">
                  <c:v>182.95820000000001</c:v>
                </c:pt>
                <c:pt idx="252">
                  <c:v>183.3664</c:v>
                </c:pt>
                <c:pt idx="253">
                  <c:v>183.77460000000002</c:v>
                </c:pt>
                <c:pt idx="254">
                  <c:v>184.18279999999999</c:v>
                </c:pt>
                <c:pt idx="255">
                  <c:v>184.59100000000001</c:v>
                </c:pt>
                <c:pt idx="256">
                  <c:v>184.9992</c:v>
                </c:pt>
                <c:pt idx="257">
                  <c:v>185.4074</c:v>
                </c:pt>
                <c:pt idx="258">
                  <c:v>185.81560000000002</c:v>
                </c:pt>
                <c:pt idx="259">
                  <c:v>186.22379999999998</c:v>
                </c:pt>
                <c:pt idx="260">
                  <c:v>186.63200000000001</c:v>
                </c:pt>
                <c:pt idx="261">
                  <c:v>187.0402</c:v>
                </c:pt>
                <c:pt idx="262">
                  <c:v>187.44839999999999</c:v>
                </c:pt>
                <c:pt idx="263">
                  <c:v>187.85660000000001</c:v>
                </c:pt>
                <c:pt idx="264">
                  <c:v>188.26480000000001</c:v>
                </c:pt>
                <c:pt idx="265">
                  <c:v>188.673</c:v>
                </c:pt>
                <c:pt idx="266">
                  <c:v>189.0812</c:v>
                </c:pt>
                <c:pt idx="267">
                  <c:v>189.48939999999999</c:v>
                </c:pt>
                <c:pt idx="268">
                  <c:v>189.89760000000001</c:v>
                </c:pt>
                <c:pt idx="269">
                  <c:v>190.3058</c:v>
                </c:pt>
                <c:pt idx="270">
                  <c:v>190.714</c:v>
                </c:pt>
                <c:pt idx="271">
                  <c:v>191.12220000000002</c:v>
                </c:pt>
                <c:pt idx="272">
                  <c:v>191.53039999999999</c:v>
                </c:pt>
                <c:pt idx="273">
                  <c:v>191.93860000000001</c:v>
                </c:pt>
                <c:pt idx="274">
                  <c:v>192.3468</c:v>
                </c:pt>
                <c:pt idx="275">
                  <c:v>192.755</c:v>
                </c:pt>
                <c:pt idx="276">
                  <c:v>193.16320000000002</c:v>
                </c:pt>
                <c:pt idx="277">
                  <c:v>193.57139999999998</c:v>
                </c:pt>
                <c:pt idx="278">
                  <c:v>193.9796</c:v>
                </c:pt>
                <c:pt idx="279">
                  <c:v>194.3878</c:v>
                </c:pt>
                <c:pt idx="280">
                  <c:v>194.79599999999999</c:v>
                </c:pt>
                <c:pt idx="281">
                  <c:v>195.20420000000001</c:v>
                </c:pt>
                <c:pt idx="282">
                  <c:v>195.61240000000001</c:v>
                </c:pt>
                <c:pt idx="283">
                  <c:v>196.0206</c:v>
                </c:pt>
                <c:pt idx="284">
                  <c:v>196.4288</c:v>
                </c:pt>
                <c:pt idx="285">
                  <c:v>196.83699999999999</c:v>
                </c:pt>
                <c:pt idx="286">
                  <c:v>197.24520000000001</c:v>
                </c:pt>
                <c:pt idx="287">
                  <c:v>197.6534</c:v>
                </c:pt>
                <c:pt idx="288">
                  <c:v>198.0616</c:v>
                </c:pt>
                <c:pt idx="289">
                  <c:v>198.46980000000002</c:v>
                </c:pt>
                <c:pt idx="290">
                  <c:v>198.87799999999999</c:v>
                </c:pt>
                <c:pt idx="291">
                  <c:v>199.28620000000001</c:v>
                </c:pt>
                <c:pt idx="292">
                  <c:v>199.6944</c:v>
                </c:pt>
                <c:pt idx="293">
                  <c:v>200.1026</c:v>
                </c:pt>
                <c:pt idx="294">
                  <c:v>200.51080000000002</c:v>
                </c:pt>
                <c:pt idx="295">
                  <c:v>200.91899999999998</c:v>
                </c:pt>
                <c:pt idx="296">
                  <c:v>201.3272</c:v>
                </c:pt>
                <c:pt idx="297">
                  <c:v>201.7354</c:v>
                </c:pt>
                <c:pt idx="298">
                  <c:v>202.14359999999999</c:v>
                </c:pt>
                <c:pt idx="299">
                  <c:v>202.55180000000001</c:v>
                </c:pt>
                <c:pt idx="300">
                  <c:v>202.96</c:v>
                </c:pt>
                <c:pt idx="301">
                  <c:v>203.3682</c:v>
                </c:pt>
                <c:pt idx="302">
                  <c:v>203.7764</c:v>
                </c:pt>
                <c:pt idx="303">
                  <c:v>204.18459999999999</c:v>
                </c:pt>
                <c:pt idx="304">
                  <c:v>204.59280000000001</c:v>
                </c:pt>
                <c:pt idx="305">
                  <c:v>205.001</c:v>
                </c:pt>
                <c:pt idx="306">
                  <c:v>205.4092</c:v>
                </c:pt>
                <c:pt idx="307">
                  <c:v>205.81740000000002</c:v>
                </c:pt>
                <c:pt idx="308">
                  <c:v>206.22559999999999</c:v>
                </c:pt>
                <c:pt idx="309">
                  <c:v>206.63380000000001</c:v>
                </c:pt>
                <c:pt idx="310">
                  <c:v>207.042</c:v>
                </c:pt>
                <c:pt idx="311">
                  <c:v>207.4502</c:v>
                </c:pt>
                <c:pt idx="312">
                  <c:v>207.85840000000002</c:v>
                </c:pt>
                <c:pt idx="313">
                  <c:v>208.26659999999998</c:v>
                </c:pt>
                <c:pt idx="314">
                  <c:v>208.6748</c:v>
                </c:pt>
                <c:pt idx="315">
                  <c:v>209.083</c:v>
                </c:pt>
                <c:pt idx="316">
                  <c:v>209.49119999999999</c:v>
                </c:pt>
                <c:pt idx="317">
                  <c:v>209.89940000000001</c:v>
                </c:pt>
                <c:pt idx="318">
                  <c:v>210.30760000000001</c:v>
                </c:pt>
                <c:pt idx="319">
                  <c:v>210.7158</c:v>
                </c:pt>
                <c:pt idx="320">
                  <c:v>211.124</c:v>
                </c:pt>
                <c:pt idx="321">
                  <c:v>211.53219999999999</c:v>
                </c:pt>
                <c:pt idx="322">
                  <c:v>211.94040000000001</c:v>
                </c:pt>
                <c:pt idx="323">
                  <c:v>212.3486</c:v>
                </c:pt>
                <c:pt idx="324">
                  <c:v>212.7568</c:v>
                </c:pt>
                <c:pt idx="325">
                  <c:v>213.16499999999999</c:v>
                </c:pt>
                <c:pt idx="326">
                  <c:v>213.57320000000001</c:v>
                </c:pt>
                <c:pt idx="327">
                  <c:v>213.98140000000001</c:v>
                </c:pt>
                <c:pt idx="328">
                  <c:v>214.3896</c:v>
                </c:pt>
                <c:pt idx="329">
                  <c:v>214.7978</c:v>
                </c:pt>
                <c:pt idx="330">
                  <c:v>215.20599999999999</c:v>
                </c:pt>
                <c:pt idx="331">
                  <c:v>215.61420000000001</c:v>
                </c:pt>
                <c:pt idx="332">
                  <c:v>216.0224</c:v>
                </c:pt>
                <c:pt idx="333">
                  <c:v>216.4306</c:v>
                </c:pt>
                <c:pt idx="334">
                  <c:v>216.83879999999999</c:v>
                </c:pt>
                <c:pt idx="335">
                  <c:v>217.24700000000001</c:v>
                </c:pt>
                <c:pt idx="336">
                  <c:v>217.65520000000001</c:v>
                </c:pt>
                <c:pt idx="337">
                  <c:v>218.0634</c:v>
                </c:pt>
                <c:pt idx="338">
                  <c:v>218.4716</c:v>
                </c:pt>
                <c:pt idx="339">
                  <c:v>218.87979999999999</c:v>
                </c:pt>
                <c:pt idx="340">
                  <c:v>219.28800000000001</c:v>
                </c:pt>
                <c:pt idx="341">
                  <c:v>219.6962</c:v>
                </c:pt>
                <c:pt idx="342">
                  <c:v>220.1044</c:v>
                </c:pt>
                <c:pt idx="343">
                  <c:v>220.51259999999999</c:v>
                </c:pt>
                <c:pt idx="344">
                  <c:v>220.92080000000001</c:v>
                </c:pt>
                <c:pt idx="345">
                  <c:v>221.32900000000001</c:v>
                </c:pt>
                <c:pt idx="346">
                  <c:v>221.7372</c:v>
                </c:pt>
                <c:pt idx="347">
                  <c:v>222.1454</c:v>
                </c:pt>
                <c:pt idx="348">
                  <c:v>222.55359999999999</c:v>
                </c:pt>
                <c:pt idx="349">
                  <c:v>222.96180000000001</c:v>
                </c:pt>
                <c:pt idx="350">
                  <c:v>223.37</c:v>
                </c:pt>
                <c:pt idx="351">
                  <c:v>223.7782</c:v>
                </c:pt>
                <c:pt idx="352">
                  <c:v>224.18639999999999</c:v>
                </c:pt>
                <c:pt idx="353">
                  <c:v>224.59460000000001</c:v>
                </c:pt>
                <c:pt idx="354">
                  <c:v>225.00280000000001</c:v>
                </c:pt>
                <c:pt idx="355">
                  <c:v>225.411</c:v>
                </c:pt>
                <c:pt idx="356">
                  <c:v>225.8192</c:v>
                </c:pt>
                <c:pt idx="357">
                  <c:v>226.22739999999999</c:v>
                </c:pt>
                <c:pt idx="358">
                  <c:v>226.63560000000001</c:v>
                </c:pt>
                <c:pt idx="359">
                  <c:v>227.0438</c:v>
                </c:pt>
                <c:pt idx="360">
                  <c:v>227.452</c:v>
                </c:pt>
                <c:pt idx="361">
                  <c:v>227.86019999999999</c:v>
                </c:pt>
                <c:pt idx="362">
                  <c:v>228.26840000000001</c:v>
                </c:pt>
                <c:pt idx="363">
                  <c:v>228.67660000000001</c:v>
                </c:pt>
                <c:pt idx="364">
                  <c:v>229.0848</c:v>
                </c:pt>
                <c:pt idx="365">
                  <c:v>229.49299999999999</c:v>
                </c:pt>
                <c:pt idx="366">
                  <c:v>229.90119999999999</c:v>
                </c:pt>
                <c:pt idx="367">
                  <c:v>230.30940000000001</c:v>
                </c:pt>
                <c:pt idx="368">
                  <c:v>230.7176</c:v>
                </c:pt>
                <c:pt idx="369">
                  <c:v>231.1258</c:v>
                </c:pt>
                <c:pt idx="370">
                  <c:v>231.53399999999999</c:v>
                </c:pt>
                <c:pt idx="371">
                  <c:v>231.94220000000001</c:v>
                </c:pt>
                <c:pt idx="372">
                  <c:v>232.35040000000001</c:v>
                </c:pt>
                <c:pt idx="373">
                  <c:v>232.7586</c:v>
                </c:pt>
                <c:pt idx="374">
                  <c:v>233.16679999999999</c:v>
                </c:pt>
                <c:pt idx="375">
                  <c:v>233.57499999999999</c:v>
                </c:pt>
                <c:pt idx="376">
                  <c:v>233.98320000000001</c:v>
                </c:pt>
                <c:pt idx="377">
                  <c:v>234.3914</c:v>
                </c:pt>
                <c:pt idx="378">
                  <c:v>234.7996</c:v>
                </c:pt>
                <c:pt idx="379">
                  <c:v>235.20779999999999</c:v>
                </c:pt>
                <c:pt idx="380">
                  <c:v>235.61600000000001</c:v>
                </c:pt>
                <c:pt idx="381">
                  <c:v>236.02420000000001</c:v>
                </c:pt>
                <c:pt idx="382">
                  <c:v>236.4324</c:v>
                </c:pt>
                <c:pt idx="383">
                  <c:v>236.84059999999999</c:v>
                </c:pt>
                <c:pt idx="384">
                  <c:v>237.24880000000002</c:v>
                </c:pt>
                <c:pt idx="385">
                  <c:v>237.65700000000001</c:v>
                </c:pt>
                <c:pt idx="386">
                  <c:v>238.0652</c:v>
                </c:pt>
                <c:pt idx="387">
                  <c:v>238.4734</c:v>
                </c:pt>
                <c:pt idx="388">
                  <c:v>238.88159999999999</c:v>
                </c:pt>
                <c:pt idx="389">
                  <c:v>239.28980000000001</c:v>
                </c:pt>
                <c:pt idx="390">
                  <c:v>239.69800000000001</c:v>
                </c:pt>
                <c:pt idx="391">
                  <c:v>240.1062</c:v>
                </c:pt>
                <c:pt idx="392">
                  <c:v>240.51439999999999</c:v>
                </c:pt>
                <c:pt idx="393">
                  <c:v>240.92260000000002</c:v>
                </c:pt>
                <c:pt idx="394">
                  <c:v>241.33080000000001</c:v>
                </c:pt>
                <c:pt idx="395">
                  <c:v>241.739</c:v>
                </c:pt>
                <c:pt idx="396">
                  <c:v>242.1472</c:v>
                </c:pt>
                <c:pt idx="397">
                  <c:v>242.55539999999999</c:v>
                </c:pt>
                <c:pt idx="398">
                  <c:v>242.96360000000001</c:v>
                </c:pt>
                <c:pt idx="399">
                  <c:v>243.37180000000001</c:v>
                </c:pt>
                <c:pt idx="400">
                  <c:v>243.78</c:v>
                </c:pt>
                <c:pt idx="401">
                  <c:v>244.18819999999999</c:v>
                </c:pt>
                <c:pt idx="402">
                  <c:v>244.59640000000002</c:v>
                </c:pt>
                <c:pt idx="403">
                  <c:v>245.00460000000001</c:v>
                </c:pt>
                <c:pt idx="404">
                  <c:v>245.4128</c:v>
                </c:pt>
                <c:pt idx="405">
                  <c:v>245.821</c:v>
                </c:pt>
                <c:pt idx="406">
                  <c:v>246.22919999999999</c:v>
                </c:pt>
                <c:pt idx="407">
                  <c:v>246.63740000000001</c:v>
                </c:pt>
                <c:pt idx="408">
                  <c:v>247.04560000000001</c:v>
                </c:pt>
                <c:pt idx="409">
                  <c:v>247.4538</c:v>
                </c:pt>
                <c:pt idx="410">
                  <c:v>247.86199999999999</c:v>
                </c:pt>
                <c:pt idx="411">
                  <c:v>248.27020000000002</c:v>
                </c:pt>
                <c:pt idx="412">
                  <c:v>248.67840000000001</c:v>
                </c:pt>
                <c:pt idx="413">
                  <c:v>249.0866</c:v>
                </c:pt>
                <c:pt idx="414">
                  <c:v>249.4948</c:v>
                </c:pt>
                <c:pt idx="415">
                  <c:v>249.90299999999999</c:v>
                </c:pt>
                <c:pt idx="416">
                  <c:v>250.31120000000001</c:v>
                </c:pt>
                <c:pt idx="417">
                  <c:v>250.71940000000001</c:v>
                </c:pt>
                <c:pt idx="418">
                  <c:v>251.1276</c:v>
                </c:pt>
                <c:pt idx="419">
                  <c:v>251.53579999999999</c:v>
                </c:pt>
                <c:pt idx="420">
                  <c:v>251.94400000000002</c:v>
                </c:pt>
                <c:pt idx="421">
                  <c:v>252.35220000000001</c:v>
                </c:pt>
                <c:pt idx="422">
                  <c:v>252.7604</c:v>
                </c:pt>
                <c:pt idx="423">
                  <c:v>253.1686</c:v>
                </c:pt>
                <c:pt idx="424">
                  <c:v>253.57679999999999</c:v>
                </c:pt>
                <c:pt idx="425">
                  <c:v>253.98500000000001</c:v>
                </c:pt>
                <c:pt idx="426">
                  <c:v>254.39320000000001</c:v>
                </c:pt>
                <c:pt idx="427">
                  <c:v>254.8014</c:v>
                </c:pt>
                <c:pt idx="428">
                  <c:v>255.20959999999999</c:v>
                </c:pt>
                <c:pt idx="429">
                  <c:v>255.61780000000002</c:v>
                </c:pt>
                <c:pt idx="430">
                  <c:v>256.02600000000001</c:v>
                </c:pt>
                <c:pt idx="431">
                  <c:v>256.43420000000003</c:v>
                </c:pt>
                <c:pt idx="432">
                  <c:v>256.8424</c:v>
                </c:pt>
                <c:pt idx="433">
                  <c:v>257.25059999999996</c:v>
                </c:pt>
                <c:pt idx="434">
                  <c:v>257.65880000000004</c:v>
                </c:pt>
                <c:pt idx="435">
                  <c:v>258.06700000000001</c:v>
                </c:pt>
                <c:pt idx="436">
                  <c:v>258.47519999999997</c:v>
                </c:pt>
                <c:pt idx="437">
                  <c:v>258.88339999999999</c:v>
                </c:pt>
                <c:pt idx="438">
                  <c:v>259.29160000000002</c:v>
                </c:pt>
                <c:pt idx="439">
                  <c:v>259.69979999999998</c:v>
                </c:pt>
                <c:pt idx="440">
                  <c:v>260.108</c:v>
                </c:pt>
                <c:pt idx="441">
                  <c:v>260.51620000000003</c:v>
                </c:pt>
                <c:pt idx="442">
                  <c:v>260.92439999999999</c:v>
                </c:pt>
                <c:pt idx="443">
                  <c:v>261.33260000000001</c:v>
                </c:pt>
                <c:pt idx="444">
                  <c:v>261.74080000000004</c:v>
                </c:pt>
                <c:pt idx="445">
                  <c:v>262.149</c:v>
                </c:pt>
                <c:pt idx="446">
                  <c:v>262.55719999999997</c:v>
                </c:pt>
                <c:pt idx="447">
                  <c:v>262.96540000000005</c:v>
                </c:pt>
                <c:pt idx="448">
                  <c:v>263.37360000000001</c:v>
                </c:pt>
                <c:pt idx="449">
                  <c:v>263.78179999999998</c:v>
                </c:pt>
                <c:pt idx="450">
                  <c:v>264.19</c:v>
                </c:pt>
                <c:pt idx="451">
                  <c:v>264.59820000000002</c:v>
                </c:pt>
                <c:pt idx="452">
                  <c:v>265.00639999999999</c:v>
                </c:pt>
                <c:pt idx="453">
                  <c:v>265.41460000000001</c:v>
                </c:pt>
                <c:pt idx="454">
                  <c:v>265.82280000000003</c:v>
                </c:pt>
                <c:pt idx="455">
                  <c:v>266.23099999999999</c:v>
                </c:pt>
                <c:pt idx="456">
                  <c:v>266.63920000000002</c:v>
                </c:pt>
                <c:pt idx="457">
                  <c:v>267.04740000000004</c:v>
                </c:pt>
                <c:pt idx="458">
                  <c:v>267.4556</c:v>
                </c:pt>
                <c:pt idx="459">
                  <c:v>267.86379999999997</c:v>
                </c:pt>
                <c:pt idx="460">
                  <c:v>268.27199999999999</c:v>
                </c:pt>
                <c:pt idx="461">
                  <c:v>268.68020000000001</c:v>
                </c:pt>
                <c:pt idx="462">
                  <c:v>269.08839999999998</c:v>
                </c:pt>
                <c:pt idx="463">
                  <c:v>269.4966</c:v>
                </c:pt>
                <c:pt idx="464">
                  <c:v>269.90480000000002</c:v>
                </c:pt>
                <c:pt idx="465">
                  <c:v>270.31299999999999</c:v>
                </c:pt>
                <c:pt idx="466">
                  <c:v>270.72120000000001</c:v>
                </c:pt>
                <c:pt idx="467">
                  <c:v>271.12940000000003</c:v>
                </c:pt>
                <c:pt idx="468">
                  <c:v>271.5376</c:v>
                </c:pt>
                <c:pt idx="469">
                  <c:v>271.94579999999996</c:v>
                </c:pt>
                <c:pt idx="470">
                  <c:v>272.35400000000004</c:v>
                </c:pt>
                <c:pt idx="471">
                  <c:v>272.76220000000001</c:v>
                </c:pt>
                <c:pt idx="472">
                  <c:v>273.17039999999997</c:v>
                </c:pt>
                <c:pt idx="473">
                  <c:v>273.57859999999999</c:v>
                </c:pt>
                <c:pt idx="474">
                  <c:v>273.98680000000002</c:v>
                </c:pt>
                <c:pt idx="475">
                  <c:v>274.39499999999998</c:v>
                </c:pt>
                <c:pt idx="476">
                  <c:v>274.8032</c:v>
                </c:pt>
                <c:pt idx="477">
                  <c:v>275.21140000000003</c:v>
                </c:pt>
                <c:pt idx="478">
                  <c:v>275.61959999999999</c:v>
                </c:pt>
                <c:pt idx="479">
                  <c:v>276.02780000000001</c:v>
                </c:pt>
                <c:pt idx="480">
                  <c:v>276.43600000000004</c:v>
                </c:pt>
                <c:pt idx="481">
                  <c:v>276.8442</c:v>
                </c:pt>
                <c:pt idx="482">
                  <c:v>277.25239999999997</c:v>
                </c:pt>
                <c:pt idx="483">
                  <c:v>277.66060000000004</c:v>
                </c:pt>
                <c:pt idx="484">
                  <c:v>278.06880000000001</c:v>
                </c:pt>
                <c:pt idx="485">
                  <c:v>278.47699999999998</c:v>
                </c:pt>
                <c:pt idx="486">
                  <c:v>278.8852</c:v>
                </c:pt>
                <c:pt idx="487">
                  <c:v>279.29340000000002</c:v>
                </c:pt>
                <c:pt idx="488">
                  <c:v>279.70159999999998</c:v>
                </c:pt>
                <c:pt idx="489">
                  <c:v>280.10980000000001</c:v>
                </c:pt>
                <c:pt idx="490">
                  <c:v>280.51800000000003</c:v>
                </c:pt>
                <c:pt idx="491">
                  <c:v>280.92619999999999</c:v>
                </c:pt>
                <c:pt idx="492">
                  <c:v>281.33440000000002</c:v>
                </c:pt>
                <c:pt idx="493">
                  <c:v>281.74260000000004</c:v>
                </c:pt>
                <c:pt idx="494">
                  <c:v>282.1508</c:v>
                </c:pt>
                <c:pt idx="495">
                  <c:v>282.55899999999997</c:v>
                </c:pt>
                <c:pt idx="496">
                  <c:v>282.96719999999999</c:v>
                </c:pt>
                <c:pt idx="497">
                  <c:v>283.37540000000001</c:v>
                </c:pt>
                <c:pt idx="498">
                  <c:v>283.78359999999998</c:v>
                </c:pt>
                <c:pt idx="499">
                  <c:v>284.1918</c:v>
                </c:pt>
                <c:pt idx="500">
                  <c:v>284.60000000000002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4ED-4349-82A0-EA89DAA95ED6}"/>
            </c:ext>
          </c:extLst>
        </c:ser>
        <c:ser>
          <c:idx val="4"/>
          <c:order val="4"/>
          <c:tx>
            <c:strRef>
              <c:f>List1!$G$2</c:f>
              <c:strCache>
                <c:ptCount val="1"/>
                <c:pt idx="0">
                  <c:v>silnice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List1!$G$3:$G$503</c:f>
              <c:numCache>
                <c:formatCode>General</c:formatCode>
                <c:ptCount val="5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4ED-4349-82A0-EA89DAA95E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0320256"/>
        <c:axId val="280318616"/>
      </c:lineChart>
      <c:catAx>
        <c:axId val="280320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80318616"/>
        <c:crosses val="autoZero"/>
        <c:auto val="1"/>
        <c:lblAlgn val="ctr"/>
        <c:lblOffset val="100"/>
        <c:noMultiLvlLbl val="0"/>
      </c:catAx>
      <c:valAx>
        <c:axId val="280318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\ [$€-1]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8032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A5A282EE-37D9-4E6A-AF50-912327BCCC3D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8A8B58DE-6D4F-47B9-BDBD-5FEF64969DDF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67696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82EE-37D9-4E6A-AF50-912327BCCC3D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8DE-6D4F-47B9-BDBD-5FEF64969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46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82EE-37D9-4E6A-AF50-912327BCCC3D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8DE-6D4F-47B9-BDBD-5FEF64969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032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82EE-37D9-4E6A-AF50-912327BCCC3D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8DE-6D4F-47B9-BDBD-5FEF64969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980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82EE-37D9-4E6A-AF50-912327BCCC3D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8DE-6D4F-47B9-BDBD-5FEF64969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570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82EE-37D9-4E6A-AF50-912327BCCC3D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8DE-6D4F-47B9-BDBD-5FEF64969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096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82EE-37D9-4E6A-AF50-912327BCCC3D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8DE-6D4F-47B9-BDBD-5FEF64969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183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82EE-37D9-4E6A-AF50-912327BCCC3D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8DE-6D4F-47B9-BDBD-5FEF64969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133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82EE-37D9-4E6A-AF50-912327BCCC3D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8DE-6D4F-47B9-BDBD-5FEF64969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93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A5A282EE-37D9-4E6A-AF50-912327BCCC3D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8A8B58DE-6D4F-47B9-BDBD-5FEF64969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65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82EE-37D9-4E6A-AF50-912327BCCC3D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8A8B58DE-6D4F-47B9-BDBD-5FEF64969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60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82EE-37D9-4E6A-AF50-912327BCCC3D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8DE-6D4F-47B9-BDBD-5FEF64969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35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82EE-37D9-4E6A-AF50-912327BCCC3D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8DE-6D4F-47B9-BDBD-5FEF64969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91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82EE-37D9-4E6A-AF50-912327BCCC3D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8DE-6D4F-47B9-BDBD-5FEF64969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14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82EE-37D9-4E6A-AF50-912327BCCC3D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8DE-6D4F-47B9-BDBD-5FEF64969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525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82EE-37D9-4E6A-AF50-912327BCCC3D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8DE-6D4F-47B9-BDBD-5FEF64969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918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82EE-37D9-4E6A-AF50-912327BCCC3D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8DE-6D4F-47B9-BDBD-5FEF64969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39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A282EE-37D9-4E6A-AF50-912327BCCC3D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8B58DE-6D4F-47B9-BDBD-5FEF64969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8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1997475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Možnosti provozování bimodálních návěsů v Evropě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24238" y="3719744"/>
            <a:ext cx="6051086" cy="2047453"/>
          </a:xfrm>
        </p:spPr>
        <p:txBody>
          <a:bodyPr>
            <a:normAutofit/>
          </a:bodyPr>
          <a:lstStyle/>
          <a:p>
            <a:pPr algn="l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Autor bakalářské práce: Vladimír Zíka</a:t>
            </a:r>
          </a:p>
          <a:p>
            <a:pPr algn="l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Vedoucí bakalářské práce: Ing. Martina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Hlatká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Oponent bakalářské práce: Ing. Ladislav Bartuška</a:t>
            </a:r>
          </a:p>
          <a:p>
            <a:pPr algn="l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České Budějovice, červen 2017</a:t>
            </a:r>
          </a:p>
        </p:txBody>
      </p:sp>
      <p:pic>
        <p:nvPicPr>
          <p:cNvPr id="8" name="Picture 5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964" y="276821"/>
            <a:ext cx="6523776" cy="6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725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Návrh trasy silniční přepravy Barcelona-Braunschweig</a:t>
            </a:r>
          </a:p>
        </p:txBody>
      </p:sp>
      <p:pic>
        <p:nvPicPr>
          <p:cNvPr id="5" name="Zástupný symbol pro obsah 4" descr="Obsah obrázku text, mapa&#10;&#10;Popis vygenerován s velmi vysokou mírou spolehlivosti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93" y="2438400"/>
            <a:ext cx="5941014" cy="4264834"/>
          </a:xfr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907564" y="2578224"/>
            <a:ext cx="2403807" cy="3346824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1678 km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40,5 h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2148 €/návěs</a:t>
            </a:r>
          </a:p>
        </p:txBody>
      </p:sp>
    </p:spTree>
    <p:extLst>
      <p:ext uri="{BB962C8B-B14F-4D97-AF65-F5344CB8AC3E}">
        <p14:creationId xmlns:p14="http://schemas.microsoft.com/office/powerpoint/2010/main" val="412859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2" y="483834"/>
            <a:ext cx="7704667" cy="1981200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Závěrečné 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Konkurenceschopnost vzhledem k silniční přepravě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Automobilový průmysl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převedení větší části silniční dopravy na železnici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Snížení externalit z dopravy na životní prostředí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Snížení nákladů na přepravu na zvolené trase</a:t>
            </a:r>
          </a:p>
        </p:txBody>
      </p:sp>
    </p:spTree>
    <p:extLst>
      <p:ext uri="{BB962C8B-B14F-4D97-AF65-F5344CB8AC3E}">
        <p14:creationId xmlns:p14="http://schemas.microsoft.com/office/powerpoint/2010/main" val="4100533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867" y="2090692"/>
            <a:ext cx="7704667" cy="1981200"/>
          </a:xfrm>
        </p:spPr>
        <p:txBody>
          <a:bodyPr>
            <a:normAutofit/>
          </a:bodyPr>
          <a:lstStyle/>
          <a:p>
            <a:r>
              <a:rPr lang="cs-CZ" sz="6600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37192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Doplňující dotazy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1993777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Doplňující dotazy od vedoucího: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Vámi navržená trasa realizovatelná?</a:t>
            </a:r>
          </a:p>
        </p:txBody>
      </p:sp>
    </p:spTree>
    <p:extLst>
      <p:ext uri="{BB962C8B-B14F-4D97-AF65-F5344CB8AC3E}">
        <p14:creationId xmlns:p14="http://schemas.microsoft.com/office/powerpoint/2010/main" val="62474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Motivace a důvody k řešení daného problému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Zajímavé téma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Zlepšování životního prostředí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aplikování výsledků v praxi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9271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Cílem práce je analyzovat možnosti znovu obnovení intermodálních přepravních systémů na bázi bimodálních návěsů v podmínkách EU.</a:t>
            </a:r>
          </a:p>
        </p:txBody>
      </p:sp>
    </p:spTree>
    <p:extLst>
      <p:ext uri="{BB962C8B-B14F-4D97-AF65-F5344CB8AC3E}">
        <p14:creationId xmlns:p14="http://schemas.microsoft.com/office/powerpoint/2010/main" val="22879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Výzkumné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Č.1: Je kombinovaná doprava vůči silniční konkurence schopná?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Č. 2: Pro které oblasti trhu poskytuje technologie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RailRunner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vhodnou alternativu k silniční dopravě?</a:t>
            </a:r>
          </a:p>
        </p:txBody>
      </p:sp>
    </p:spTree>
    <p:extLst>
      <p:ext uri="{BB962C8B-B14F-4D97-AF65-F5344CB8AC3E}">
        <p14:creationId xmlns:p14="http://schemas.microsoft.com/office/powerpoint/2010/main" val="3725824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22955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Použité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988598"/>
            <a:ext cx="7704667" cy="4011218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Teoreticko-metodologická část: metoda sběru dat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Odborná literatura (česká a zahraniční)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Vnitropodnikové materiály, statistiky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Právní předpisy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Aplikační část: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Komparační metoda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Analýza 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Dedukce</a:t>
            </a:r>
          </a:p>
        </p:txBody>
      </p:sp>
    </p:spTree>
    <p:extLst>
      <p:ext uri="{BB962C8B-B14F-4D97-AF65-F5344CB8AC3E}">
        <p14:creationId xmlns:p14="http://schemas.microsoft.com/office/powerpoint/2010/main" val="1438034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8055335" cy="1981200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Dosažené výsledky a přínos práce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Výzkumná otázka č. 1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AA8B71AC-E3A2-4E2A-B877-121F6D8C6F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118394"/>
              </p:ext>
            </p:extLst>
          </p:nvPr>
        </p:nvGraphicFramePr>
        <p:xfrm>
          <a:off x="719091" y="2438402"/>
          <a:ext cx="8424909" cy="3767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6654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8046457" cy="1981200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Dosažené výsledky a přínos práce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Výzkumná otázka č. 2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Automobilový průmysl: 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Volkswagen: Barcelona-Wolfsburg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BMW: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Eisenach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-VB,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Steyr-Leipzig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PSA: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Ottmarsheim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-Trnava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1214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Návrh úpravy překladiště Seat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Martorell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105" y="2212867"/>
            <a:ext cx="5504154" cy="4468397"/>
          </a:xfrm>
        </p:spPr>
      </p:pic>
    </p:spTree>
    <p:extLst>
      <p:ext uri="{BB962C8B-B14F-4D97-AF65-F5344CB8AC3E}">
        <p14:creationId xmlns:p14="http://schemas.microsoft.com/office/powerpoint/2010/main" val="3856803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Návrh trasy železniční přepravy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Martorell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-Wolfsburg</a:t>
            </a:r>
          </a:p>
        </p:txBody>
      </p:sp>
      <p:pic>
        <p:nvPicPr>
          <p:cNvPr id="5" name="Zástupný symbol pro obsah 4" descr="Obsah obrázku text, mapa&#10;&#10;Popis vygenerován s velmi vysokou mírou spolehlivosti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88" y="2438400"/>
            <a:ext cx="6045586" cy="4263222"/>
          </a:xfrm>
        </p:spPr>
      </p:pic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896644" y="2580443"/>
            <a:ext cx="1970843" cy="3346824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1850 km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26,93 h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780 €/návěs</a:t>
            </a:r>
          </a:p>
        </p:txBody>
      </p:sp>
    </p:spTree>
    <p:extLst>
      <p:ext uri="{BB962C8B-B14F-4D97-AF65-F5344CB8AC3E}">
        <p14:creationId xmlns:p14="http://schemas.microsoft.com/office/powerpoint/2010/main" val="2455373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1916</TotalTime>
  <Words>236</Words>
  <Application>Microsoft Office PowerPoint</Application>
  <PresentationFormat>Předvádění na obrazovce (4:3)</PresentationFormat>
  <Paragraphs>51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Corbel</vt:lpstr>
      <vt:lpstr>Paralaxa</vt:lpstr>
      <vt:lpstr>Možnosti provozování bimodálních návěsů v Evropě</vt:lpstr>
      <vt:lpstr>Motivace a důvody k řešení daného problému</vt:lpstr>
      <vt:lpstr>Cíl práce</vt:lpstr>
      <vt:lpstr>Výzkumné otázky</vt:lpstr>
      <vt:lpstr>Použité metody</vt:lpstr>
      <vt:lpstr>Dosažené výsledky a přínos práce Výzkumná otázka č. 1</vt:lpstr>
      <vt:lpstr>Dosažené výsledky a přínos práce Výzkumná otázka č. 2</vt:lpstr>
      <vt:lpstr>Návrh úpravy překladiště Seat Martorell</vt:lpstr>
      <vt:lpstr>Návrh trasy železniční přepravy Martorell-Wolfsburg</vt:lpstr>
      <vt:lpstr>Návrh trasy silniční přepravy Barcelona-Braunschweig</vt:lpstr>
      <vt:lpstr>Závěrečné shrnutí</vt:lpstr>
      <vt:lpstr>Děkuji za pozornost</vt:lpstr>
      <vt:lpstr>Doplňující dotazy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Možnosti provozování bimodálních návěsů v Evropě</dc:title>
  <dc:creator>Vladimír Zíka</dc:creator>
  <cp:lastModifiedBy>Vladimír Zíka</cp:lastModifiedBy>
  <cp:revision>32</cp:revision>
  <dcterms:created xsi:type="dcterms:W3CDTF">2017-06-19T09:46:32Z</dcterms:created>
  <dcterms:modified xsi:type="dcterms:W3CDTF">2017-06-21T19:58:19Z</dcterms:modified>
</cp:coreProperties>
</file>