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22D21-94CD-4CB2-9214-1B6FB94D737C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EA3F3-1DA2-435B-871E-0DA9AEB68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8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E8D511-97C7-4F23-8867-E1A5E628D187}" type="datetimeFigureOut">
              <a:rPr lang="cs-CZ" smtClean="0"/>
              <a:t>21.6.2017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129FE3-F9AB-4E07-8166-E5F28C095AE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79" y="3068960"/>
            <a:ext cx="9289032" cy="1036712"/>
          </a:xfrm>
        </p:spPr>
        <p:txBody>
          <a:bodyPr>
            <a:noAutofit/>
          </a:bodyPr>
          <a:lstStyle/>
          <a:p>
            <a:pPr algn="ctr"/>
            <a:r>
              <a:rPr lang="cs-CZ" sz="4000" dirty="0" smtClean="0"/>
              <a:t>Racionalizace skladového hospodářství v </a:t>
            </a:r>
            <a:r>
              <a:rPr lang="cs-CZ" sz="4000" dirty="0" smtClean="0"/>
              <a:t>konkrétním</a:t>
            </a:r>
            <a:br>
              <a:rPr lang="cs-CZ" sz="4000" dirty="0" smtClean="0"/>
            </a:br>
            <a:r>
              <a:rPr lang="cs-CZ" sz="4000" dirty="0" smtClean="0"/>
              <a:t> </a:t>
            </a:r>
            <a:r>
              <a:rPr lang="cs-CZ" sz="4000" dirty="0" smtClean="0"/>
              <a:t>podniku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6622" y="548680"/>
            <a:ext cx="7772400" cy="914400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b="1" dirty="0">
                <a:cs typeface="Times New Roman" panose="02020603050405020304" pitchFamily="18" charset="0"/>
              </a:rPr>
              <a:t>Vysoká škola technická a ekonomická </a:t>
            </a:r>
          </a:p>
          <a:p>
            <a:pPr algn="ctr"/>
            <a:r>
              <a:rPr lang="cs-CZ" b="1" dirty="0" smtClean="0">
                <a:cs typeface="Times New Roman" panose="02020603050405020304" pitchFamily="18" charset="0"/>
              </a:rPr>
              <a:t>Ústav technicko - technologický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7504" y="5661248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Autor bakalářské práce: Jakub Čurda</a:t>
            </a:r>
          </a:p>
          <a:p>
            <a:r>
              <a:rPr lang="cs-CZ" dirty="0" smtClean="0"/>
              <a:t>Vedoucí bakalářské práce: doc. Ing. Ján </a:t>
            </a:r>
            <a:r>
              <a:rPr lang="cs-CZ" dirty="0" err="1" smtClean="0"/>
              <a:t>Ližbetin</a:t>
            </a:r>
            <a:r>
              <a:rPr lang="cs-CZ" dirty="0" smtClean="0"/>
              <a:t>, PhD.</a:t>
            </a:r>
          </a:p>
          <a:p>
            <a:r>
              <a:rPr lang="cs-CZ" dirty="0" smtClean="0"/>
              <a:t>Oponent práce: Ing. Mária Chovancová</a:t>
            </a:r>
          </a:p>
        </p:txBody>
      </p:sp>
      <p:pic>
        <p:nvPicPr>
          <p:cNvPr id="6" name="Obrázek 5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48680"/>
            <a:ext cx="855540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700808"/>
            <a:ext cx="8183880" cy="418795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 smtClean="0"/>
              <a:t>Doplňující dotaz vedoucího práce: </a:t>
            </a:r>
            <a:endParaRPr lang="cs-CZ" sz="2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 smtClean="0"/>
              <a:t>„O </a:t>
            </a:r>
            <a:r>
              <a:rPr lang="cs-CZ" sz="2400" dirty="0"/>
              <a:t>kolik procent se zvýšila kapacita skladu po změně skladového systému (instalací regálů)? </a:t>
            </a:r>
            <a:r>
              <a:rPr lang="cs-CZ" sz="2400" dirty="0" smtClean="0"/>
              <a:t>„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Odpovědi na doplňující 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1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649218"/>
            <a:ext cx="8183880" cy="41879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 </a:t>
            </a:r>
            <a:r>
              <a:rPr lang="cs-CZ" sz="2400" dirty="0"/>
              <a:t>Z</a:t>
            </a:r>
            <a:r>
              <a:rPr lang="cs-CZ" sz="2400" dirty="0" smtClean="0"/>
              <a:t>aměstnání ve vybraném podniku</a:t>
            </a:r>
          </a:p>
          <a:p>
            <a:endParaRPr lang="cs-CZ" sz="2400" dirty="0"/>
          </a:p>
          <a:p>
            <a:r>
              <a:rPr lang="cs-CZ" sz="2400" dirty="0" smtClean="0"/>
              <a:t> Osobní zájem o danou problematiku</a:t>
            </a:r>
          </a:p>
          <a:p>
            <a:endParaRPr lang="cs-CZ" sz="2400" dirty="0"/>
          </a:p>
          <a:p>
            <a:r>
              <a:rPr lang="cs-CZ" sz="2400" dirty="0" smtClean="0"/>
              <a:t> Potřeba racionalizace ze strany podniku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Motivace a důvody k výběru daného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63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8183880" cy="41879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/>
              <a:t>Cílem práce je provést analýzu skladového hospodářství v konkrétním podniku, definovat možné nedostatky a kritická místa a navrhnout racionalizační opatření na zefektivnění skladového hospodářství.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pPr algn="ctr"/>
            <a:r>
              <a:rPr lang="cs-CZ" dirty="0" smtClean="0"/>
              <a:t>Cíl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94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Sídlo v Praze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10 zaměstnanců a externí partneři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Extrakce certifikovaného technického konopí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3 sklady – Smiřice, Hloubětín (hlavní a vedlejší) 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Rostoucí množství zpracovaného konopí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1196" y="116632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/>
              <a:t>Kanebos</a:t>
            </a:r>
            <a:r>
              <a:rPr lang="cs-CZ" dirty="0" smtClean="0"/>
              <a:t> s.r.o.</a:t>
            </a:r>
            <a:endParaRPr lang="cs-CZ" dirty="0"/>
          </a:p>
        </p:txBody>
      </p:sp>
      <p:pic>
        <p:nvPicPr>
          <p:cNvPr id="4" name="Obrázek 3" descr="C:\Users\Guest\Desktop\BK 2016\logo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24744"/>
            <a:ext cx="4248472" cy="10081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10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88840"/>
            <a:ext cx="8183880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 </a:t>
            </a:r>
            <a:r>
              <a:rPr lang="cs-CZ" sz="2400" dirty="0" smtClean="0"/>
              <a:t>Jaké </a:t>
            </a:r>
            <a:r>
              <a:rPr lang="cs-CZ" sz="2400" dirty="0"/>
              <a:t>jsou hlavní problémy skladování ve společnosti? </a:t>
            </a:r>
            <a:endParaRPr lang="cs-CZ" sz="2400" dirty="0" smtClean="0"/>
          </a:p>
          <a:p>
            <a:pPr marL="109728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 Jak </a:t>
            </a:r>
            <a:r>
              <a:rPr lang="cs-CZ" sz="2400" dirty="0"/>
              <a:t>tyto problémy nejvhodněji řešit a tím celý proces skladování </a:t>
            </a:r>
            <a:r>
              <a:rPr lang="cs-CZ" sz="2400" dirty="0" smtClean="0"/>
              <a:t>racionalizovat</a:t>
            </a:r>
            <a:r>
              <a:rPr lang="cs-CZ" sz="2400" dirty="0"/>
              <a:t>? 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cs-CZ" dirty="0" smtClean="0"/>
              <a:t>Výzkumné otázky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20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Analýza interních materiálů</a:t>
            </a:r>
          </a:p>
          <a:p>
            <a:endParaRPr lang="cs-CZ" sz="2400" dirty="0"/>
          </a:p>
          <a:p>
            <a:r>
              <a:rPr lang="cs-CZ" sz="2400" dirty="0" smtClean="0"/>
              <a:t>Vlastní sběr dat</a:t>
            </a:r>
          </a:p>
          <a:p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Analýza systému skladového hospodářství a manipulačních prostředků</a:t>
            </a:r>
          </a:p>
          <a:p>
            <a:endParaRPr lang="cs-CZ" sz="2400" dirty="0"/>
          </a:p>
          <a:p>
            <a:r>
              <a:rPr lang="cs-CZ" sz="2400" dirty="0" smtClean="0"/>
              <a:t>Řízený rozhovor s nadřízeným </a:t>
            </a:r>
            <a:endParaRPr lang="cs-CZ" sz="24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cs-CZ" dirty="0" smtClean="0"/>
              <a:t>Použité metody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03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183880" cy="4187952"/>
          </a:xfrm>
        </p:spPr>
        <p:txBody>
          <a:bodyPr>
            <a:norm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alezení nedostatků v systému skladování</a:t>
            </a:r>
          </a:p>
          <a:p>
            <a:endParaRPr lang="cs-CZ" sz="2400" dirty="0" smtClean="0"/>
          </a:p>
          <a:p>
            <a:r>
              <a:rPr lang="cs-CZ" sz="2400" dirty="0" smtClean="0"/>
              <a:t>Návrh regálového systému</a:t>
            </a:r>
          </a:p>
          <a:p>
            <a:endParaRPr lang="cs-CZ" sz="2400" dirty="0" smtClean="0"/>
          </a:p>
          <a:p>
            <a:r>
              <a:rPr lang="cs-CZ" sz="2400" dirty="0" smtClean="0"/>
              <a:t>Změna způsobu balení zpracovaného materiálu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smtClean="0"/>
              <a:t>Postupné zavádění elektronické evidence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Dosažené výsledky a přínos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929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endParaRPr lang="cs-CZ" dirty="0" smtClean="0"/>
          </a:p>
          <a:p>
            <a:r>
              <a:rPr lang="cs-CZ" sz="2400" dirty="0" smtClean="0"/>
              <a:t>Efektivnější využití skladových prostor </a:t>
            </a:r>
          </a:p>
          <a:p>
            <a:endParaRPr lang="cs-CZ" sz="2400" dirty="0"/>
          </a:p>
          <a:p>
            <a:r>
              <a:rPr lang="cs-CZ" sz="2400" dirty="0" smtClean="0"/>
              <a:t>Zjednodušení manipulace a úspora času</a:t>
            </a:r>
          </a:p>
          <a:p>
            <a:endParaRPr lang="cs-CZ" sz="2400" dirty="0"/>
          </a:p>
          <a:p>
            <a:r>
              <a:rPr lang="cs-CZ" sz="2400" dirty="0" smtClean="0"/>
              <a:t>Větší flexibilita skladu Hloubětín</a:t>
            </a:r>
          </a:p>
          <a:p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 smtClean="0"/>
              <a:t>Úspora finančních prostředků - zkrácení periody dodávek ze skladu Smiřice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pPr algn="ctr"/>
            <a:r>
              <a:rPr lang="cs-CZ" dirty="0" smtClean="0"/>
              <a:t>Závěrečné shrnutí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19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08920"/>
            <a:ext cx="8183880" cy="1051560"/>
          </a:xfrm>
        </p:spPr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94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497</TotalTime>
  <Words>242</Words>
  <Application>Microsoft Office PowerPoint</Application>
  <PresentationFormat>Předvádění na obrazovce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Racionalizace skladového hospodářství v konkrétním  podniku</vt:lpstr>
      <vt:lpstr>Motivace a důvody k výběru daného tématu</vt:lpstr>
      <vt:lpstr>Cíl práce</vt:lpstr>
      <vt:lpstr>Kanebos s.r.o.</vt:lpstr>
      <vt:lpstr>Výzkumné otázky</vt:lpstr>
      <vt:lpstr>Použité metody</vt:lpstr>
      <vt:lpstr>Dosažené výsledky a přínos práce</vt:lpstr>
      <vt:lpstr>Závěrečné shrnutí</vt:lpstr>
      <vt:lpstr>Děkuji za pozornost.</vt:lpstr>
      <vt:lpstr>Odpovědi na doplňující dotazy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Racionalizace skladového hospodářství v konkrétním podniku</dc:title>
  <dc:creator>Guest</dc:creator>
  <cp:lastModifiedBy>Guest</cp:lastModifiedBy>
  <cp:revision>32</cp:revision>
  <dcterms:created xsi:type="dcterms:W3CDTF">2017-06-20T19:47:17Z</dcterms:created>
  <dcterms:modified xsi:type="dcterms:W3CDTF">2017-06-21T17:13:49Z</dcterms:modified>
</cp:coreProperties>
</file>