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6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80863C4-A70F-4F32-B1A7-CC21FDF2CF6C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4707D4-A29E-47F6-B3AF-8A2BBFB4B7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14480" y="1857364"/>
            <a:ext cx="7072362" cy="1472184"/>
          </a:xfrm>
        </p:spPr>
        <p:txBody>
          <a:bodyPr>
            <a:normAutofit/>
          </a:bodyPr>
          <a:lstStyle/>
          <a:p>
            <a:r>
              <a:rPr lang="cs-CZ" dirty="0" smtClean="0"/>
              <a:t>Analýza mezinárodní nákladní dopravy ve vybrané firmě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24" y="4786322"/>
            <a:ext cx="6915176" cy="1500198"/>
          </a:xfrm>
        </p:spPr>
        <p:txBody>
          <a:bodyPr>
            <a:normAutofit/>
          </a:bodyPr>
          <a:lstStyle/>
          <a:p>
            <a:pPr lvl="0" algn="l"/>
            <a:r>
              <a:rPr lang="cs-CZ" dirty="0" smtClean="0">
                <a:solidFill>
                  <a:schemeClr val="tx1"/>
                </a:solidFill>
              </a:rPr>
              <a:t>	Autor práce: 	Petr </a:t>
            </a:r>
            <a:r>
              <a:rPr lang="cs-CZ" dirty="0" err="1" smtClean="0">
                <a:solidFill>
                  <a:schemeClr val="tx1"/>
                </a:solidFill>
              </a:rPr>
              <a:t>Cimburek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DiS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	Vedoucí práce: 	Ing. Jiří Čejka, </a:t>
            </a:r>
            <a:r>
              <a:rPr lang="cs-CZ" dirty="0" err="1" smtClean="0">
                <a:solidFill>
                  <a:schemeClr val="tx1"/>
                </a:solidFill>
              </a:rPr>
              <a:t>Ph.D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	Oponent práce: 	</a:t>
            </a:r>
            <a:r>
              <a:rPr lang="cs-CZ" dirty="0">
                <a:solidFill>
                  <a:schemeClr val="tx1"/>
                </a:solidFill>
              </a:rPr>
              <a:t>Ing. Jindřich Ježek, </a:t>
            </a:r>
            <a:r>
              <a:rPr lang="cs-CZ" dirty="0" err="1">
                <a:solidFill>
                  <a:schemeClr val="tx1"/>
                </a:solidFill>
              </a:rPr>
              <a:t>Ph.D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endParaRPr lang="cs-CZ" dirty="0"/>
          </a:p>
        </p:txBody>
      </p:sp>
      <p:pic>
        <p:nvPicPr>
          <p:cNvPr id="4" name="Picture 2" descr="Vysoká škola technická a ekonomická v &amp;Ccaron;eských Bud&amp;ecaron;jovicí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0166" y="571480"/>
            <a:ext cx="5688506" cy="67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tázky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Jak se díváte na systém </a:t>
            </a:r>
            <a:r>
              <a:rPr lang="pt-BR" dirty="0" smtClean="0"/>
              <a:t>plánovaného</a:t>
            </a:r>
            <a:r>
              <a:rPr lang="cs-CZ" dirty="0" smtClean="0"/>
              <a:t> zpoplatnění </a:t>
            </a:r>
            <a:r>
              <a:rPr lang="cs-CZ" dirty="0"/>
              <a:t>dálničních úseků v Německu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tázky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 rámci SWOT analýzy byly do slabých stránek zařazeny dlouhé termíny splatnosti faktur. Dle mého názoru by měly být zařazeny do ”Hrozeb”, neboť to je vazba směrem ven z firmy na zákazníky.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Na základě čeho byly roční režijní náklady stanoveny na 93000,-Kč 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zájem o nákladní dopravu</a:t>
            </a:r>
          </a:p>
          <a:p>
            <a:r>
              <a:rPr lang="cs-CZ" dirty="0" smtClean="0"/>
              <a:t>rodinná dopravní firma</a:t>
            </a:r>
          </a:p>
          <a:p>
            <a:r>
              <a:rPr lang="cs-CZ" dirty="0" smtClean="0"/>
              <a:t>ověření teoretických znalostí v praxi</a:t>
            </a:r>
          </a:p>
          <a:p>
            <a:r>
              <a:rPr lang="cs-CZ" dirty="0" smtClean="0"/>
              <a:t>snaha o vylepšení situace ve firmě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Cílem práce je navrhnout a popsat možnosti řešení realizace mezinárodní </a:t>
            </a:r>
            <a:r>
              <a:rPr lang="cs-CZ" dirty="0" smtClean="0"/>
              <a:t>dopravy v </a:t>
            </a:r>
            <a:r>
              <a:rPr lang="cs-CZ" dirty="0"/>
              <a:t>konkrétní firmě.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Práce </a:t>
            </a:r>
            <a:r>
              <a:rPr lang="cs-CZ" dirty="0"/>
              <a:t>bude obsahovat analýzu současného </a:t>
            </a:r>
            <a:r>
              <a:rPr lang="cs-CZ" dirty="0" smtClean="0"/>
              <a:t>stavu poskytovaných </a:t>
            </a:r>
            <a:r>
              <a:rPr lang="cs-CZ" dirty="0"/>
              <a:t>služeb </a:t>
            </a:r>
            <a:r>
              <a:rPr lang="cs-CZ" dirty="0" smtClean="0"/>
              <a:t>a </a:t>
            </a:r>
            <a:r>
              <a:rPr lang="cs-CZ" dirty="0"/>
              <a:t>návrhy na jejich rozšíření.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závěru práce bude provedeno ekonomické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technologické posouzení návrhu.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Petr\AppData\Local\Microsoft\Windows\INetCache\Content.Word\15317964_1157165047671660_2049025001707536957_n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500438"/>
            <a:ext cx="521497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Název firmy</a:t>
            </a:r>
            <a:r>
              <a:rPr lang="cs-CZ" dirty="0" smtClean="0"/>
              <a:t>: 	Václav </a:t>
            </a:r>
            <a:r>
              <a:rPr lang="cs-CZ" dirty="0" err="1"/>
              <a:t>Cimburek</a:t>
            </a:r>
            <a:r>
              <a:rPr lang="cs-CZ" dirty="0"/>
              <a:t> - CIVA trans</a:t>
            </a:r>
          </a:p>
          <a:p>
            <a:r>
              <a:rPr lang="cs-CZ" b="1" dirty="0"/>
              <a:t>Sídlo</a:t>
            </a:r>
            <a:r>
              <a:rPr lang="cs-CZ" dirty="0"/>
              <a:t>: </a:t>
            </a:r>
            <a:r>
              <a:rPr lang="cs-CZ" dirty="0" smtClean="0"/>
              <a:t>		Rovná </a:t>
            </a:r>
            <a:r>
              <a:rPr lang="cs-CZ" dirty="0"/>
              <a:t>85, 386 01 Strakonice </a:t>
            </a:r>
            <a:r>
              <a:rPr lang="cs-CZ" dirty="0" smtClean="0"/>
              <a:t>CZ</a:t>
            </a:r>
          </a:p>
          <a:p>
            <a:r>
              <a:rPr lang="cs-CZ" b="1" dirty="0" smtClean="0"/>
              <a:t>Provozovny:</a:t>
            </a:r>
            <a:r>
              <a:rPr lang="cs-CZ" dirty="0" smtClean="0"/>
              <a:t> 	Rovná 110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		České Budějovice, Okružní 2784</a:t>
            </a:r>
            <a:endParaRPr lang="cs-CZ" dirty="0"/>
          </a:p>
          <a:p>
            <a:r>
              <a:rPr lang="cs-CZ" b="1" dirty="0" smtClean="0"/>
              <a:t>Založení</a:t>
            </a:r>
            <a:r>
              <a:rPr lang="cs-CZ" dirty="0"/>
              <a:t>: </a:t>
            </a:r>
            <a:r>
              <a:rPr lang="cs-CZ" dirty="0" smtClean="0"/>
              <a:t>		30</a:t>
            </a:r>
            <a:r>
              <a:rPr lang="cs-CZ" dirty="0"/>
              <a:t>. července 1990</a:t>
            </a:r>
          </a:p>
          <a:p>
            <a:r>
              <a:rPr lang="cs-CZ" b="1" dirty="0"/>
              <a:t>Právní forma</a:t>
            </a:r>
            <a:r>
              <a:rPr lang="cs-CZ" dirty="0"/>
              <a:t>: </a:t>
            </a:r>
            <a:r>
              <a:rPr lang="cs-CZ" dirty="0" smtClean="0"/>
              <a:t>	fyzická osoba</a:t>
            </a:r>
          </a:p>
          <a:p>
            <a:r>
              <a:rPr lang="cs-CZ" b="1" dirty="0" smtClean="0"/>
              <a:t>Logo: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Definované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Hypotéza č. </a:t>
            </a:r>
            <a:r>
              <a:rPr lang="cs-CZ" b="1" dirty="0" smtClean="0"/>
              <a:t>1</a:t>
            </a:r>
            <a:endParaRPr lang="cs-CZ" dirty="0"/>
          </a:p>
          <a:p>
            <a:pPr algn="just">
              <a:buNone/>
            </a:pPr>
            <a:r>
              <a:rPr lang="cs-CZ" dirty="0" smtClean="0"/>
              <a:t>	Firma </a:t>
            </a:r>
            <a:r>
              <a:rPr lang="cs-CZ" dirty="0"/>
              <a:t>je, jak v interním, tak v externím prostředí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dobré úrovni a není příliš ohrožována.</a:t>
            </a:r>
          </a:p>
          <a:p>
            <a:r>
              <a:rPr lang="cs-CZ" b="1" dirty="0"/>
              <a:t>Hypotéza č. </a:t>
            </a:r>
            <a:r>
              <a:rPr lang="cs-CZ" b="1" dirty="0" smtClean="0"/>
              <a:t>2</a:t>
            </a:r>
            <a:endParaRPr lang="cs-CZ" dirty="0"/>
          </a:p>
          <a:p>
            <a:pPr algn="just">
              <a:buNone/>
            </a:pPr>
            <a:r>
              <a:rPr lang="cs-CZ" dirty="0" smtClean="0"/>
              <a:t>	Zvolené </a:t>
            </a:r>
            <a:r>
              <a:rPr lang="cs-CZ" dirty="0"/>
              <a:t>vybrané přepravy jsou přímo navrženy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úpravě a snížení nákladů.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vlastní pozorování </a:t>
            </a:r>
            <a:r>
              <a:rPr lang="cs-CZ" dirty="0"/>
              <a:t>ve </a:t>
            </a:r>
            <a:r>
              <a:rPr lang="cs-CZ" dirty="0" smtClean="0"/>
              <a:t>firmě</a:t>
            </a:r>
          </a:p>
          <a:p>
            <a:r>
              <a:rPr lang="cs-CZ" dirty="0" smtClean="0"/>
              <a:t>sběr </a:t>
            </a:r>
            <a:r>
              <a:rPr lang="cs-CZ" dirty="0"/>
              <a:t>dat </a:t>
            </a:r>
            <a:r>
              <a:rPr lang="cs-CZ" dirty="0" smtClean="0"/>
              <a:t>z </a:t>
            </a:r>
            <a:r>
              <a:rPr lang="cs-CZ" dirty="0"/>
              <a:t>firemních </a:t>
            </a:r>
            <a:r>
              <a:rPr lang="cs-CZ" dirty="0" smtClean="0"/>
              <a:t>dokumentů</a:t>
            </a:r>
          </a:p>
          <a:p>
            <a:r>
              <a:rPr lang="cs-CZ" dirty="0" smtClean="0"/>
              <a:t>ústní dotazování </a:t>
            </a:r>
            <a:r>
              <a:rPr lang="cs-CZ" dirty="0"/>
              <a:t>vedení a zaměstnanců </a:t>
            </a:r>
            <a:r>
              <a:rPr lang="cs-CZ" dirty="0" smtClean="0"/>
              <a:t>firmy</a:t>
            </a:r>
          </a:p>
          <a:p>
            <a:r>
              <a:rPr lang="cs-CZ" dirty="0" smtClean="0"/>
              <a:t>vyhodnocování </a:t>
            </a:r>
            <a:r>
              <a:rPr lang="cs-CZ" dirty="0"/>
              <a:t>získaných </a:t>
            </a:r>
            <a:r>
              <a:rPr lang="cs-CZ" dirty="0" smtClean="0"/>
              <a:t>dat</a:t>
            </a:r>
          </a:p>
          <a:p>
            <a:r>
              <a:rPr lang="cs-CZ" dirty="0" smtClean="0"/>
              <a:t>SWOT analýza</a:t>
            </a:r>
          </a:p>
          <a:p>
            <a:r>
              <a:rPr lang="cs-CZ" dirty="0" smtClean="0"/>
              <a:t>analýza nákladů při přepravě zboží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SWOT analýza firmy</a:t>
            </a:r>
          </a:p>
          <a:p>
            <a:pPr lvl="1"/>
            <a:r>
              <a:rPr lang="cs-CZ" dirty="0" smtClean="0"/>
              <a:t>Firma obdržela hodnocení SO.</a:t>
            </a:r>
          </a:p>
          <a:p>
            <a:pPr lvl="1"/>
            <a:r>
              <a:rPr lang="cs-CZ" dirty="0" smtClean="0"/>
              <a:t>Nejlepší možné hodnocení ze 4 nabízených.</a:t>
            </a:r>
          </a:p>
          <a:p>
            <a:pPr lvl="1" algn="just"/>
            <a:r>
              <a:rPr lang="cs-CZ" dirty="0" smtClean="0"/>
              <a:t>Potřeba zaměřit se na posilování silných stránek a využívání příležitostí.</a:t>
            </a:r>
          </a:p>
          <a:p>
            <a:pPr lvl="1"/>
            <a:r>
              <a:rPr lang="cs-CZ" dirty="0" smtClean="0"/>
              <a:t>Hrozby jsou velmi blízko úrovně příležitostí.</a:t>
            </a:r>
          </a:p>
          <a:p>
            <a:pPr lvl="1"/>
            <a:r>
              <a:rPr lang="cs-CZ" dirty="0" smtClean="0"/>
              <a:t>Přínos je v ujasnění aktuální situace ve firmě.</a:t>
            </a:r>
            <a:endParaRPr lang="cs-CZ" dirty="0"/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nákladů firmy</a:t>
            </a:r>
          </a:p>
          <a:p>
            <a:pPr lvl="1"/>
            <a:r>
              <a:rPr lang="cs-CZ" dirty="0" smtClean="0"/>
              <a:t>Podařilo se snížit celkové náklady soupravy při stanoveném vytížení vozidla. Přínos je ve zvýšeném zisku firmy.</a:t>
            </a:r>
          </a:p>
          <a:p>
            <a:endParaRPr lang="cs-CZ" dirty="0"/>
          </a:p>
        </p:txBody>
      </p:sp>
      <p:pic>
        <p:nvPicPr>
          <p:cNvPr id="2050" name="Picture 2" descr="Nový rastrový obrázek (1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143248"/>
            <a:ext cx="5072098" cy="3437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tručné 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 analýzy potvrdily že:</a:t>
            </a:r>
          </a:p>
          <a:p>
            <a:pPr lvl="1"/>
            <a:r>
              <a:rPr lang="cs-CZ" dirty="0" smtClean="0"/>
              <a:t>Firma je dlouhodobě prosperující.</a:t>
            </a:r>
          </a:p>
          <a:p>
            <a:pPr lvl="1"/>
            <a:r>
              <a:rPr lang="cs-CZ" dirty="0" smtClean="0"/>
              <a:t>Firma poskytuje kvalitní služby.</a:t>
            </a:r>
          </a:p>
          <a:p>
            <a:pPr lvl="1"/>
            <a:r>
              <a:rPr lang="cs-CZ" dirty="0" smtClean="0"/>
              <a:t>Firma má možnosti k novým příležitostem.</a:t>
            </a:r>
          </a:p>
          <a:p>
            <a:pPr lvl="1"/>
            <a:r>
              <a:rPr lang="cs-CZ" dirty="0" smtClean="0"/>
              <a:t>Firma se snaží snižovat provozní náklady v dopravě.</a:t>
            </a:r>
          </a:p>
          <a:p>
            <a:pPr lvl="1"/>
            <a:r>
              <a:rPr lang="cs-CZ" dirty="0" smtClean="0"/>
              <a:t>Obě hypotézy se potvrdily.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207</TotalTime>
  <Words>269</Words>
  <Application>Microsoft Office PowerPoint</Application>
  <PresentationFormat>Předvádění na obrazovce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Analýza mezinárodní nákladní dopravy ve vybrané firmě</vt:lpstr>
      <vt:lpstr>Motivace a důvody k řešení daného problému</vt:lpstr>
      <vt:lpstr>Cíl práce</vt:lpstr>
      <vt:lpstr>Popis firmy</vt:lpstr>
      <vt:lpstr>Definované hypotézy</vt:lpstr>
      <vt:lpstr>Použité metody</vt:lpstr>
      <vt:lpstr>Dosažené výsledky a přínos práce</vt:lpstr>
      <vt:lpstr>Dosažené výsledky a přínos práce</vt:lpstr>
      <vt:lpstr>Stručné závěrečné shrnutí</vt:lpstr>
      <vt:lpstr>Děkuji za pozornost</vt:lpstr>
      <vt:lpstr>Otázky vedoucího práce</vt:lpstr>
      <vt:lpstr>Otázky oponenta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k obhajobě bakalářské práce – Analýza mezinárodní nákladní dopravy ve vybrané firmě</dc:title>
  <dc:creator>Petr</dc:creator>
  <cp:lastModifiedBy>Petr</cp:lastModifiedBy>
  <cp:revision>31</cp:revision>
  <dcterms:created xsi:type="dcterms:W3CDTF">2017-06-16T10:56:50Z</dcterms:created>
  <dcterms:modified xsi:type="dcterms:W3CDTF">2017-06-20T20:28:20Z</dcterms:modified>
</cp:coreProperties>
</file>