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4" r:id="rId9"/>
    <p:sldId id="265" r:id="rId10"/>
    <p:sldId id="266" r:id="rId11"/>
    <p:sldId id="263" r:id="rId12"/>
    <p:sldId id="26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A3B2F42-80D0-47D6-A583-7E86B6802E38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2891D14-2D15-4533-ACA8-48E9964405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2F42-80D0-47D6-A583-7E86B6802E38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1D14-2D15-4533-ACA8-48E9964405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2F42-80D0-47D6-A583-7E86B6802E38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1D14-2D15-4533-ACA8-48E9964405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A3B2F42-80D0-47D6-A583-7E86B6802E38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2891D14-2D15-4533-ACA8-48E99644055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A3B2F42-80D0-47D6-A583-7E86B6802E38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2891D14-2D15-4533-ACA8-48E9964405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2F42-80D0-47D6-A583-7E86B6802E38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1D14-2D15-4533-ACA8-48E99644055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2F42-80D0-47D6-A583-7E86B6802E38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1D14-2D15-4533-ACA8-48E99644055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A3B2F42-80D0-47D6-A583-7E86B6802E38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2891D14-2D15-4533-ACA8-48E99644055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2F42-80D0-47D6-A583-7E86B6802E38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1D14-2D15-4533-ACA8-48E9964405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A3B2F42-80D0-47D6-A583-7E86B6802E38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2891D14-2D15-4533-ACA8-48E99644055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A3B2F42-80D0-47D6-A583-7E86B6802E38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2891D14-2D15-4533-ACA8-48E99644055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A3B2F42-80D0-47D6-A583-7E86B6802E38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2891D14-2D15-4533-ACA8-48E99644055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67744" y="2708920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Zádržné systémy a ochranné prostředky v rámci bezpečnosti a plynulosti silničního provozu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0" y="4869160"/>
            <a:ext cx="6172200" cy="150576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Autor bakalářské práce: Karel Bartoň</a:t>
            </a:r>
          </a:p>
          <a:p>
            <a:r>
              <a:rPr lang="cs-CZ" dirty="0" smtClean="0"/>
              <a:t>Vedoucí bakalářské práce: Ing. Jiří Čejka,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  <a:p>
            <a:r>
              <a:rPr lang="cs-CZ" dirty="0" smtClean="0"/>
              <a:t>Oponent bakalářské práce: Ing. Martina </a:t>
            </a:r>
            <a:r>
              <a:rPr lang="cs-CZ" dirty="0" err="1" smtClean="0"/>
              <a:t>Hlatká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Picture 5" descr="Vysoká škola technická a ekonomická v Českých Budějovicí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6523776" cy="720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99176" cy="4572000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Zádržné </a:t>
            </a:r>
            <a:r>
              <a:rPr lang="cs-CZ" dirty="0" smtClean="0"/>
              <a:t>systémy </a:t>
            </a:r>
            <a:r>
              <a:rPr lang="cs-CZ" dirty="0" smtClean="0"/>
              <a:t>a důsledky dopravních nehod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2051" name="Picture 3" descr="C:\Users\Carlos\Desktop\Bez názvu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573016"/>
            <a:ext cx="3657600" cy="27648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Oponent:</a:t>
            </a:r>
          </a:p>
          <a:p>
            <a:pPr lvl="1"/>
            <a:r>
              <a:rPr lang="cs-CZ" dirty="0" smtClean="0"/>
              <a:t>Na základě čeho byla vybrána zádržná zařízení pro projekt </a:t>
            </a:r>
            <a:r>
              <a:rPr lang="cs-CZ" dirty="0" err="1" smtClean="0"/>
              <a:t>Dynín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Vedoucí:</a:t>
            </a:r>
          </a:p>
          <a:p>
            <a:pPr lvl="1"/>
            <a:r>
              <a:rPr lang="cs-CZ" dirty="0" smtClean="0"/>
              <a:t>Jak se díváte na způsob realizace bezpečnostních opatření na nově zprovozněné za nádražní komunikaci?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 a důvody k výběru daného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Zajímavé </a:t>
            </a:r>
            <a:r>
              <a:rPr lang="cs-CZ" dirty="0" smtClean="0"/>
              <a:t>téma v rámci studovaného oboru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Vlastní zkušenost v provozu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Cílem práce je zhodnotit bezpečnost v silniční dopravě v oblasti používání jednotlivých druhů zádržných systémů. Dále budou navrženy možnosti řešení. Práce bude zpracována na modelu Jihočeského kraje.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Výzkumný problém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Bezpečnost řidičů na pozemních komunikacích</a:t>
            </a:r>
          </a:p>
          <a:p>
            <a:endParaRPr lang="cs-CZ" dirty="0" smtClean="0"/>
          </a:p>
          <a:p>
            <a:r>
              <a:rPr lang="cs-CZ" dirty="0" smtClean="0"/>
              <a:t>Zaměření na jednotlivé druhy svodidel</a:t>
            </a:r>
          </a:p>
          <a:p>
            <a:endParaRPr lang="cs-CZ" dirty="0" smtClean="0"/>
          </a:p>
          <a:p>
            <a:r>
              <a:rPr lang="cs-CZ" dirty="0" smtClean="0"/>
              <a:t>Aplikace svodidel v projektu </a:t>
            </a:r>
            <a:r>
              <a:rPr lang="cs-CZ" dirty="0" err="1" smtClean="0"/>
              <a:t>Dynín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Teoreticko</a:t>
            </a:r>
            <a:r>
              <a:rPr lang="cs-CZ" dirty="0" smtClean="0"/>
              <a:t>–metodologická část:</a:t>
            </a:r>
          </a:p>
          <a:p>
            <a:pPr lvl="1"/>
            <a:r>
              <a:rPr lang="cs-CZ" dirty="0" smtClean="0"/>
              <a:t>Nastudování odborných zdrojů</a:t>
            </a:r>
          </a:p>
          <a:p>
            <a:pPr lvl="1"/>
            <a:r>
              <a:rPr lang="cs-CZ" dirty="0" smtClean="0"/>
              <a:t>Sumarizace informací o zádržných systémech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Aplikační část:</a:t>
            </a:r>
          </a:p>
          <a:p>
            <a:pPr lvl="1"/>
            <a:r>
              <a:rPr lang="cs-CZ" dirty="0" smtClean="0"/>
              <a:t>Detailní specifikace vybraných zádržných systémů</a:t>
            </a:r>
          </a:p>
          <a:p>
            <a:pPr lvl="1"/>
            <a:r>
              <a:rPr lang="cs-CZ" dirty="0" smtClean="0"/>
              <a:t>Konzultace s odborníky</a:t>
            </a:r>
          </a:p>
          <a:p>
            <a:pPr lvl="1"/>
            <a:r>
              <a:rPr lang="cs-CZ" dirty="0" smtClean="0"/>
              <a:t>Aplikace v konkrétním projektu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Teoreticko-metodologická část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Zádržné systémy:</a:t>
            </a:r>
          </a:p>
          <a:p>
            <a:pPr lvl="1"/>
            <a:r>
              <a:rPr lang="cs-CZ" dirty="0" smtClean="0"/>
              <a:t>Krajnice</a:t>
            </a:r>
          </a:p>
          <a:p>
            <a:pPr lvl="1"/>
            <a:r>
              <a:rPr lang="cs-CZ" dirty="0" smtClean="0"/>
              <a:t>Připojovací pruh</a:t>
            </a:r>
          </a:p>
          <a:p>
            <a:pPr lvl="1"/>
            <a:r>
              <a:rPr lang="cs-CZ" dirty="0" smtClean="0"/>
              <a:t>Zpomalovací práh</a:t>
            </a:r>
          </a:p>
          <a:p>
            <a:pPr lvl="1"/>
            <a:r>
              <a:rPr lang="cs-CZ" dirty="0" smtClean="0"/>
              <a:t>Zúžení vozovky</a:t>
            </a:r>
          </a:p>
          <a:p>
            <a:pPr lvl="1"/>
            <a:r>
              <a:rPr lang="cs-CZ" dirty="0" smtClean="0"/>
              <a:t>Svodidla</a:t>
            </a:r>
          </a:p>
          <a:p>
            <a:pPr lvl="1"/>
            <a:r>
              <a:rPr lang="cs-CZ" dirty="0" smtClean="0"/>
              <a:t>Směrové sloupky</a:t>
            </a:r>
          </a:p>
          <a:p>
            <a:pPr lvl="1"/>
            <a:r>
              <a:rPr lang="cs-CZ" dirty="0" smtClean="0"/>
              <a:t>Dopravní knoflíky</a:t>
            </a:r>
          </a:p>
          <a:p>
            <a:pPr lvl="1"/>
            <a:r>
              <a:rPr lang="cs-CZ" dirty="0" smtClean="0"/>
              <a:t>Svislé dopravní značky</a:t>
            </a:r>
          </a:p>
          <a:p>
            <a:pPr lvl="1"/>
            <a:r>
              <a:rPr lang="cs-CZ" dirty="0" smtClean="0"/>
              <a:t>Vodorovné dopravní značky</a:t>
            </a:r>
          </a:p>
          <a:p>
            <a:pPr lvl="1"/>
            <a:r>
              <a:rPr lang="cs-CZ" dirty="0" smtClean="0"/>
              <a:t>Světelná signalizační zařízení</a:t>
            </a:r>
          </a:p>
          <a:p>
            <a:pPr lvl="1"/>
            <a:r>
              <a:rPr lang="cs-CZ" dirty="0" smtClean="0"/>
              <a:t>SOS hláska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Aplikační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Detailní popis svodidel</a:t>
            </a:r>
          </a:p>
          <a:p>
            <a:endParaRPr lang="cs-CZ" dirty="0" smtClean="0"/>
          </a:p>
          <a:p>
            <a:r>
              <a:rPr lang="cs-CZ" dirty="0" smtClean="0"/>
              <a:t>Projekt</a:t>
            </a:r>
            <a:endParaRPr lang="cs-CZ" dirty="0"/>
          </a:p>
        </p:txBody>
      </p:sp>
      <p:pic>
        <p:nvPicPr>
          <p:cNvPr id="1026" name="Picture 2" descr="http://www.renanova.cz/uploads/images/12/h2-167-Wwo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717032"/>
            <a:ext cx="6808812" cy="2897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Bez názv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99" y="260648"/>
            <a:ext cx="9139291" cy="6408712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7164288" y="476672"/>
            <a:ext cx="1979712" cy="36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Bez názv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67084"/>
            <a:ext cx="9144000" cy="37238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247</TotalTime>
  <Words>204</Words>
  <Application>Microsoft Office PowerPoint</Application>
  <PresentationFormat>Předvádění na obrazovce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Arkýř</vt:lpstr>
      <vt:lpstr>Zádržné systémy a ochranné prostředky v rámci bezpečnosti a plynulosti silničního provozu</vt:lpstr>
      <vt:lpstr>Motivace a důvody k výběru daného tématu</vt:lpstr>
      <vt:lpstr>Cíl práce</vt:lpstr>
      <vt:lpstr>Výzkumný problém</vt:lpstr>
      <vt:lpstr>Použité metody</vt:lpstr>
      <vt:lpstr>Teoreticko-metodologická část</vt:lpstr>
      <vt:lpstr>Aplikační část</vt:lpstr>
      <vt:lpstr>Snímek 8</vt:lpstr>
      <vt:lpstr>Snímek 9</vt:lpstr>
      <vt:lpstr>Závěrečné shrnutí</vt:lpstr>
      <vt:lpstr>Děkuji za pozornost</vt:lpstr>
      <vt:lpstr>Doplňující dotazy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Zádržné systémy a ochranné prostředky v rámci bezpečnosti a plynulosti silničního provozu</dc:title>
  <dc:creator>Carlos</dc:creator>
  <cp:lastModifiedBy>Carlos</cp:lastModifiedBy>
  <cp:revision>24</cp:revision>
  <dcterms:created xsi:type="dcterms:W3CDTF">2017-06-15T08:21:57Z</dcterms:created>
  <dcterms:modified xsi:type="dcterms:W3CDTF">2017-06-19T19:05:54Z</dcterms:modified>
</cp:coreProperties>
</file>