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598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89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148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4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905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784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058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330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57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02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93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6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43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76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16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99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00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3487DBD-3A61-423D-BA1D-8257FB7AB44E}" type="datetimeFigureOut">
              <a:rPr lang="cs-CZ" smtClean="0"/>
              <a:t>20.06.2017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322CCC7-AADA-4D97-A32B-88D9B3593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590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Analýza veřejné hromadné dopravy a dopravní infrastruktury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Českém Krumlově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Autor bakalářské práce: Andrea Jindrová</a:t>
            </a:r>
          </a:p>
          <a:p>
            <a:r>
              <a:rPr lang="cs-CZ" dirty="0"/>
              <a:t>Vedoucí bakalářské práce: Ing. Ladislav Bartuška</a:t>
            </a:r>
          </a:p>
          <a:p>
            <a:r>
              <a:rPr lang="cs-CZ" dirty="0"/>
              <a:t>Oponent bakalářské práce: Ing. Martin </a:t>
            </a:r>
            <a:r>
              <a:rPr lang="cs-CZ" dirty="0" err="1"/>
              <a:t>stach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27" y="287866"/>
            <a:ext cx="2209800" cy="270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600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Město disponuje velkým množstvím dopravních možností</a:t>
            </a:r>
          </a:p>
          <a:p>
            <a:r>
              <a:rPr lang="cs-CZ" sz="2800" dirty="0"/>
              <a:t>Ve městě je stále několik nedostatků</a:t>
            </a:r>
          </a:p>
          <a:p>
            <a:r>
              <a:rPr lang="cs-CZ" sz="2800" dirty="0"/>
              <a:t>Zlepšení není jen v rukou města, ale i občanů</a:t>
            </a:r>
          </a:p>
        </p:txBody>
      </p:sp>
    </p:spTree>
    <p:extLst>
      <p:ext uri="{BB962C8B-B14F-4D97-AF65-F5344CB8AC3E}">
        <p14:creationId xmlns:p14="http://schemas.microsoft.com/office/powerpoint/2010/main" val="522662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8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754496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42067"/>
            <a:ext cx="10411690" cy="4494260"/>
          </a:xfrm>
        </p:spPr>
        <p:txBody>
          <a:bodyPr>
            <a:normAutofit/>
          </a:bodyPr>
          <a:lstStyle/>
          <a:p>
            <a:r>
              <a:rPr lang="cs-CZ" sz="2000" dirty="0"/>
              <a:t>Vedoucí bakalářské práce:</a:t>
            </a:r>
          </a:p>
          <a:p>
            <a:pPr lvl="1"/>
            <a:r>
              <a:rPr lang="cs-CZ" sz="2000" dirty="0"/>
              <a:t> Stručně vysvětlete pojem integrovaný dopravní systém  a popište, co by obnášelo vytvoření IDS ve Vámi zvoleném městě (regionu).</a:t>
            </a:r>
          </a:p>
          <a:p>
            <a:r>
              <a:rPr lang="cs-CZ" sz="2000" dirty="0"/>
              <a:t>Oponent bakalářské práce:</a:t>
            </a:r>
          </a:p>
          <a:p>
            <a:pPr lvl="1"/>
            <a:r>
              <a:rPr lang="cs-CZ" sz="2000" dirty="0"/>
              <a:t> V práci zmiňujete jako problém města vysoký automobilismus. Český Krumlov je velmi členité město, ve kterém jsou případné úpravy silniční infrastruktury velmi náročné. V kterých popisovaných segmentech dopravy vidíte rezervy / potenciál? </a:t>
            </a:r>
          </a:p>
          <a:p>
            <a:pPr lvl="1"/>
            <a:r>
              <a:rPr lang="cs-CZ" sz="2000" dirty="0"/>
              <a:t>Projednávala jste výstupy s vedením města Český Krumlov či jednotlivými dopravci (vč. taxislužeb)? </a:t>
            </a:r>
          </a:p>
          <a:p>
            <a:pPr lvl="1"/>
            <a:r>
              <a:rPr lang="cs-CZ" sz="2000" dirty="0"/>
              <a:t>Jaký názor máte na turistickou dostupnost veřejnou dopravu města Český Krumlov ze zahraničí? Považujete napojení současnými autobusovými linkami za dostatečné vzhledem k atraktivitě destinace?</a:t>
            </a:r>
          </a:p>
        </p:txBody>
      </p:sp>
    </p:spTree>
    <p:extLst>
      <p:ext uri="{BB962C8B-B14F-4D97-AF65-F5344CB8AC3E}">
        <p14:creationId xmlns:p14="http://schemas.microsoft.com/office/powerpoint/2010/main" val="2216370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Analyzované druhy dopravy</a:t>
            </a:r>
          </a:p>
          <a:p>
            <a:r>
              <a:rPr lang="cs-CZ" sz="2400" dirty="0"/>
              <a:t>Motivace a důvody k výběru daného tématu</a:t>
            </a:r>
          </a:p>
          <a:p>
            <a:r>
              <a:rPr lang="cs-CZ" sz="2400" dirty="0"/>
              <a:t>Cíl práce</a:t>
            </a:r>
          </a:p>
          <a:p>
            <a:r>
              <a:rPr lang="cs-CZ" sz="2400" dirty="0"/>
              <a:t>Výzkumný problém</a:t>
            </a:r>
          </a:p>
          <a:p>
            <a:r>
              <a:rPr lang="cs-CZ" sz="2400" dirty="0"/>
              <a:t>Použité metody</a:t>
            </a:r>
          </a:p>
          <a:p>
            <a:r>
              <a:rPr lang="cs-CZ" sz="2400" dirty="0"/>
              <a:t>Dosažené výsledky a přínos práce</a:t>
            </a:r>
          </a:p>
          <a:p>
            <a:r>
              <a:rPr lang="cs-CZ" sz="2400" dirty="0"/>
              <a:t>Návrhy opatření</a:t>
            </a:r>
          </a:p>
          <a:p>
            <a:r>
              <a:rPr lang="cs-CZ" sz="2400" dirty="0"/>
              <a:t>Závěrečné shrnutí</a:t>
            </a:r>
          </a:p>
          <a:p>
            <a:r>
              <a:rPr lang="cs-CZ" sz="2400" dirty="0"/>
              <a:t>Doplňující dotazy</a:t>
            </a:r>
          </a:p>
        </p:txBody>
      </p:sp>
    </p:spTree>
    <p:extLst>
      <p:ext uri="{BB962C8B-B14F-4D97-AF65-F5344CB8AC3E}">
        <p14:creationId xmlns:p14="http://schemas.microsoft.com/office/powerpoint/2010/main" val="2345357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Analyzované druhy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Autobusová doprava</a:t>
            </a:r>
          </a:p>
          <a:p>
            <a:r>
              <a:rPr lang="cs-CZ" sz="2400" dirty="0"/>
              <a:t>Železniční doprava </a:t>
            </a:r>
          </a:p>
          <a:p>
            <a:r>
              <a:rPr lang="cs-CZ" sz="2400" dirty="0"/>
              <a:t>Cyklistická doprava</a:t>
            </a:r>
          </a:p>
          <a:p>
            <a:r>
              <a:rPr lang="cs-CZ" sz="2400" dirty="0"/>
              <a:t>Pěší doprava</a:t>
            </a:r>
          </a:p>
          <a:p>
            <a:r>
              <a:rPr lang="cs-CZ" sz="2400" dirty="0"/>
              <a:t>Silniční infrastruktura</a:t>
            </a:r>
          </a:p>
          <a:p>
            <a:r>
              <a:rPr lang="cs-CZ" sz="2400" dirty="0"/>
              <a:t>Taxislužba</a:t>
            </a:r>
          </a:p>
          <a:p>
            <a:r>
              <a:rPr lang="cs-CZ" sz="2400" dirty="0" err="1"/>
              <a:t>Shuttlebus</a:t>
            </a:r>
            <a:endParaRPr lang="cs-CZ" sz="2400" dirty="0"/>
          </a:p>
          <a:p>
            <a:r>
              <a:rPr lang="cs-CZ" sz="2400" dirty="0"/>
              <a:t>Odstavná parkoviště pro automobily a autobusy, parkovací automaty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318" y="1789402"/>
            <a:ext cx="4797136" cy="325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136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a důvody k výběru daného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Výběr známého prostředí</a:t>
            </a:r>
          </a:p>
          <a:p>
            <a:r>
              <a:rPr lang="cs-CZ" sz="2800" dirty="0"/>
              <a:t>Nutnost řešení dané problematiky</a:t>
            </a:r>
          </a:p>
          <a:p>
            <a:r>
              <a:rPr lang="cs-CZ" sz="2800" dirty="0"/>
              <a:t>Vlastní zájem na zlepšení současné situace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666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„Cílem bakalářské práce je provést analýzu stávajícího stavu služeb ve veřejné hromadné dopravě v Českém Krumlově. Výstupem bakalářské práce budou zejména vlastní návrhy autora na změny, které vyplynou z vyhodnocení dotazníkového šetření mezi cestujícími ve VHD v Českém Krumlově.“</a:t>
            </a:r>
          </a:p>
        </p:txBody>
      </p:sp>
    </p:spTree>
    <p:extLst>
      <p:ext uri="{BB962C8B-B14F-4D97-AF65-F5344CB8AC3E}">
        <p14:creationId xmlns:p14="http://schemas.microsoft.com/office/powerpoint/2010/main" val="1883683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Analýza dostupných dopravních možností</a:t>
            </a:r>
          </a:p>
          <a:p>
            <a:r>
              <a:rPr lang="cs-CZ" sz="2800" dirty="0"/>
              <a:t>Navrhnutí možností pro zvýšení spokojenosti cestujících</a:t>
            </a:r>
          </a:p>
        </p:txBody>
      </p:sp>
    </p:spTree>
    <p:extLst>
      <p:ext uri="{BB962C8B-B14F-4D97-AF65-F5344CB8AC3E}">
        <p14:creationId xmlns:p14="http://schemas.microsoft.com/office/powerpoint/2010/main" val="1228873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Analýza, sběr a shromažďování dat</a:t>
            </a:r>
          </a:p>
          <a:p>
            <a:r>
              <a:rPr lang="cs-CZ" sz="2800" dirty="0"/>
              <a:t>Pozorování</a:t>
            </a:r>
          </a:p>
          <a:p>
            <a:r>
              <a:rPr lang="cs-CZ" sz="2800" dirty="0"/>
              <a:t>Dotazníkové šetření</a:t>
            </a:r>
          </a:p>
        </p:txBody>
      </p:sp>
    </p:spTree>
    <p:extLst>
      <p:ext uri="{BB962C8B-B14F-4D97-AF65-F5344CB8AC3E}">
        <p14:creationId xmlns:p14="http://schemas.microsoft.com/office/powerpoint/2010/main" val="764749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Byly analyzovány všechny dostupné druhy dopravy</a:t>
            </a:r>
          </a:p>
          <a:p>
            <a:r>
              <a:rPr lang="cs-CZ" sz="2800" dirty="0"/>
              <a:t>Bylo zjištěno, s čím jsou cestující nejméně spokojeni</a:t>
            </a:r>
          </a:p>
          <a:p>
            <a:r>
              <a:rPr lang="cs-CZ" sz="2800" dirty="0"/>
              <a:t>Byla navrhnuta opatření pro zvýšení spokojenosti cestujících</a:t>
            </a:r>
          </a:p>
          <a:p>
            <a:r>
              <a:rPr lang="cs-CZ" sz="2800" dirty="0"/>
              <a:t>Bylo upozorněno na nebezpečná místa pro chodce</a:t>
            </a:r>
          </a:p>
        </p:txBody>
      </p:sp>
    </p:spTree>
    <p:extLst>
      <p:ext uri="{BB962C8B-B14F-4D97-AF65-F5344CB8AC3E}">
        <p14:creationId xmlns:p14="http://schemas.microsoft.com/office/powerpoint/2010/main" val="1640996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Návrhy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/>
              <a:t>Návrh č. 1: Změna cenového tarifu taxislužeb</a:t>
            </a:r>
          </a:p>
          <a:p>
            <a:r>
              <a:rPr lang="cs-CZ" sz="2800"/>
              <a:t>Návrh č. 2: Zvýšení povědomí občanů o parkovacích kartách</a:t>
            </a:r>
          </a:p>
          <a:p>
            <a:r>
              <a:rPr lang="cs-CZ" sz="2800"/>
              <a:t>Návrh č. 3: Rozšíření pozemní komunikace ulice Pod Kamenem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63614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Nebesa</Template>
  <TotalTime>187</TotalTime>
  <Words>372</Words>
  <Application>Microsoft Office PowerPoint</Application>
  <PresentationFormat>Širokoúhlá obrazovka</PresentationFormat>
  <Paragraphs>57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Nebe</vt:lpstr>
      <vt:lpstr>Analýza veřejné hromadné dopravy a dopravní infrastruktury  v Českém Krumlově</vt:lpstr>
      <vt:lpstr>Struktura prezentace</vt:lpstr>
      <vt:lpstr>Analyzované druhy dopravy</vt:lpstr>
      <vt:lpstr>Motivace a důvody k výběru daného tématu</vt:lpstr>
      <vt:lpstr>Cíl práce</vt:lpstr>
      <vt:lpstr>Výzkumný problém</vt:lpstr>
      <vt:lpstr>Použité metody</vt:lpstr>
      <vt:lpstr>Dosažené výsledky a přínos práce</vt:lpstr>
      <vt:lpstr>Návrhy opatření</vt:lpstr>
      <vt:lpstr>Závěrečné shrnutí</vt:lpstr>
      <vt:lpstr>Prezentace aplikace PowerPoint</vt:lpstr>
      <vt:lpstr>Doplňující otázky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veřejné hromadné dopravy a dopravní infrastruktury v Českém Krumlově</dc:title>
  <dc:creator>Vlastník</dc:creator>
  <cp:lastModifiedBy>Vlastník</cp:lastModifiedBy>
  <cp:revision>15</cp:revision>
  <dcterms:created xsi:type="dcterms:W3CDTF">2017-06-19T09:30:53Z</dcterms:created>
  <dcterms:modified xsi:type="dcterms:W3CDTF">2017-06-20T08:42:48Z</dcterms:modified>
</cp:coreProperties>
</file>