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5" r:id="rId6"/>
    <p:sldId id="259" r:id="rId7"/>
    <p:sldId id="261" r:id="rId8"/>
    <p:sldId id="260" r:id="rId9"/>
    <p:sldId id="263" r:id="rId10"/>
    <p:sldId id="264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>
        <p:scale>
          <a:sx n="76" d="100"/>
          <a:sy n="76" d="100"/>
        </p:scale>
        <p:origin x="-378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69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8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35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9584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60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763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27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29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5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7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45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9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51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8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08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0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69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E2346C-D7B3-48BC-BE3C-A8F66BDC44AD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10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7828" y="1623526"/>
            <a:ext cx="10412963" cy="2668555"/>
          </a:xfrm>
        </p:spPr>
        <p:txBody>
          <a:bodyPr/>
          <a:lstStyle/>
          <a:p>
            <a:pPr algn="ctr"/>
            <a:r>
              <a:rPr lang="cs-CZ" sz="4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Materiálový tok a analýza inventarizačních rozdílů ve firmě </a:t>
            </a:r>
            <a:br>
              <a:rPr lang="cs-CZ" sz="4800" dirty="0" smtClean="0"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4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RB trans s.r.o.</a:t>
            </a:r>
            <a:endParaRPr lang="cs-CZ" sz="48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436" y="4829031"/>
            <a:ext cx="8825658" cy="1601316"/>
          </a:xfrm>
        </p:spPr>
        <p:txBody>
          <a:bodyPr>
            <a:noAutofit/>
          </a:bodyPr>
          <a:lstStyle/>
          <a:p>
            <a:r>
              <a:rPr lang="cs-CZ" sz="2600" cap="none" dirty="0" smtClean="0">
                <a:latin typeface="Arial" panose="020B0604020202020204" pitchFamily="34" charset="0"/>
                <a:cs typeface="Aharoni" panose="02010803020104030203" pitchFamily="2" charset="-79"/>
              </a:rPr>
              <a:t>Autor bakalářské práce: Monika Dinhová	</a:t>
            </a:r>
          </a:p>
          <a:p>
            <a:r>
              <a:rPr lang="cs-CZ" sz="2600" cap="none" dirty="0" smtClean="0">
                <a:latin typeface="Arial" panose="020B0604020202020204" pitchFamily="34" charset="0"/>
                <a:cs typeface="Aharoni" panose="02010803020104030203" pitchFamily="2" charset="-79"/>
              </a:rPr>
              <a:t>Vedoucí bakalářské práce: </a:t>
            </a:r>
            <a:r>
              <a:rPr lang="cs-CZ" sz="2600" cap="none" dirty="0" smtClean="0">
                <a:latin typeface="Arial" panose="020B0604020202020204" pitchFamily="34" charset="0"/>
              </a:rPr>
              <a:t>Ing. Jiří Čejka, Ph.D</a:t>
            </a:r>
          </a:p>
          <a:p>
            <a:r>
              <a:rPr lang="cs-CZ" sz="2600" cap="none" dirty="0" smtClean="0">
                <a:latin typeface="Arial" panose="020B0604020202020204" pitchFamily="34" charset="0"/>
                <a:cs typeface="Aharoni" panose="02010803020104030203" pitchFamily="2" charset="-79"/>
              </a:rPr>
              <a:t>Oponent bakalářské práce: Ing. Martin Stach</a:t>
            </a:r>
            <a:endParaRPr lang="cs-CZ" sz="2600" cap="none" dirty="0">
              <a:latin typeface="Arial" panose="020B0604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27042" y="112745"/>
            <a:ext cx="75204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</a:t>
            </a:r>
          </a:p>
          <a:p>
            <a:r>
              <a:rPr lang="cs-CZ" sz="2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technicko–technologický 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6" y="112745"/>
            <a:ext cx="134660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3761" y="2571750"/>
            <a:ext cx="9736139" cy="2800350"/>
          </a:xfrm>
        </p:spPr>
        <p:txBody>
          <a:bodyPr/>
          <a:lstStyle/>
          <a:p>
            <a:pPr algn="ctr"/>
            <a:r>
              <a:rPr lang="cs-CZ" sz="66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6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8637" y="577978"/>
            <a:ext cx="9404723" cy="140053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7843" y="1827449"/>
            <a:ext cx="10295374" cy="4072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Otázka  vedoucího práce: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Jakým způsobem oceníte vzniklý inventarizační rozdíl -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přebytek?</a:t>
            </a:r>
          </a:p>
          <a:p>
            <a:pPr marL="0" indent="0"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Otázky oponenta: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Konzultovala jste Váš návrh s vedením společnosti?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Zvažovala jste použít i jiný systém k úspoře nákladů než systém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KANBAN?</a:t>
            </a: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585" y="515348"/>
            <a:ext cx="9404723" cy="140053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tématu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Časté logistické prostoje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Z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astavení výroby </a:t>
            </a:r>
            <a:endParaRPr lang="cs-CZ" sz="2600" dirty="0">
              <a:latin typeface="Arial" pitchFamily="34" charset="0"/>
              <a:cs typeface="Arial" pitchFamily="34" charset="0"/>
            </a:endParaRP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Ohrožení zákazníka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2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130" y="543486"/>
            <a:ext cx="9404723" cy="140053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64820"/>
            <a:ext cx="9774238" cy="4195481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Arial" pitchFamily="34" charset="0"/>
                <a:cs typeface="Arial" pitchFamily="34" charset="0"/>
              </a:rPr>
              <a:t>Hlavním cílem navrhnout taková opatření, aby došlo </a:t>
            </a:r>
            <a:br>
              <a:rPr lang="cs-CZ" sz="2600" dirty="0"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latin typeface="Arial" pitchFamily="34" charset="0"/>
                <a:cs typeface="Arial" pitchFamily="34" charset="0"/>
              </a:rPr>
              <a:t>k minimalizaci inventarizačních rozdílů </a:t>
            </a: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Analyzovat současný materiálový tok od dodavatelů </a:t>
            </a:r>
            <a:br>
              <a:rPr lang="cs-CZ" sz="2600" dirty="0" smtClean="0"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latin typeface="Arial" pitchFamily="34" charset="0"/>
                <a:cs typeface="Arial" pitchFamily="34" charset="0"/>
              </a:rPr>
              <a:t>až po konečného zákazníka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Definovat v jakém úseku materiálového toku se tvoří inventarizační rozdíly</a:t>
            </a:r>
          </a:p>
        </p:txBody>
      </p:sp>
    </p:spTree>
    <p:extLst>
      <p:ext uri="{BB962C8B-B14F-4D97-AF65-F5344CB8AC3E}">
        <p14:creationId xmlns:p14="http://schemas.microsoft.com/office/powerpoint/2010/main" val="22900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585" y="390088"/>
            <a:ext cx="9404723" cy="140053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Současný materiálový tok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a jeho nedostatky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716" y="2146225"/>
            <a:ext cx="10569964" cy="3816166"/>
          </a:xfrm>
        </p:spPr>
        <p:txBody>
          <a:bodyPr>
            <a:noAutofit/>
          </a:bodyPr>
          <a:lstStyle/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Nestandardní objednávání materiálu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Nedostatek kanban karet v oběhu 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Špatné množství ks na kanban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kartách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Nesprávné značení SM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Neřídí se MIN a MAX spotřebou materiálu v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SM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Špatné množství v dodávkách KLT boxů</a:t>
            </a:r>
          </a:p>
        </p:txBody>
      </p:sp>
    </p:spTree>
    <p:extLst>
      <p:ext uri="{BB962C8B-B14F-4D97-AF65-F5344CB8AC3E}">
        <p14:creationId xmlns:p14="http://schemas.microsoft.com/office/powerpoint/2010/main" val="42002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Současný materiálový tok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/>
          <p:cNvPicPr/>
          <p:nvPr/>
        </p:nvPicPr>
        <p:blipFill>
          <a:blip r:embed="rId2"/>
          <a:stretch>
            <a:fillRect/>
          </a:stretch>
        </p:blipFill>
        <p:spPr>
          <a:xfrm>
            <a:off x="781050" y="1677884"/>
            <a:ext cx="10210800" cy="435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653134"/>
            <a:ext cx="9404723" cy="140053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Hypotézy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155" y="1753041"/>
            <a:ext cx="9968091" cy="4155390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Při zavedení skenovacího systému a systému kanban dojde k: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Sledovaní oběhu kanban karet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Zefektivnění materiálového toku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Minimalizaci inventarizačních rozdílů zhruba o polovinu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Zamezení logistických prostojů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377" y="678186"/>
            <a:ext cx="9424815" cy="1125561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Navržené opatření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8051" y="1927658"/>
            <a:ext cx="10520841" cy="3884420"/>
          </a:xfrm>
        </p:spPr>
        <p:txBody>
          <a:bodyPr>
            <a:normAutofit/>
          </a:bodyPr>
          <a:lstStyle/>
          <a:p>
            <a:r>
              <a:rPr lang="cs-CZ" sz="2600" dirty="0">
                <a:latin typeface="Arial" pitchFamily="34" charset="0"/>
                <a:cs typeface="Arial" pitchFamily="34" charset="0"/>
              </a:rPr>
              <a:t>Skenovací systém pro sledování pohybu KK včetně materiálu</a:t>
            </a: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Zajištění fungujícího systému Kanban pro zajištění plynulého materiálového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toku tzn.:</a:t>
            </a:r>
            <a:endParaRPr lang="cs-CZ" sz="26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Zlepšení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označení SM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Výpočet a tisk nových KK s nově značenými pozicemi v 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SM se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správným množstvím</a:t>
            </a:r>
          </a:p>
          <a:p>
            <a:pPr lvl="1">
              <a:buFont typeface="Wingdings" pitchFamily="2" charset="2"/>
              <a:buChar char="q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Definování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MIN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MAX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množství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KLT boxů v SM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0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2" y="1267897"/>
            <a:ext cx="8247368" cy="517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6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585" y="653134"/>
            <a:ext cx="9404723" cy="140053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306" y="1877554"/>
            <a:ext cx="9543812" cy="4195481"/>
          </a:xfrm>
        </p:spPr>
        <p:txBody>
          <a:bodyPr/>
          <a:lstStyle/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Minimalizování inventarizačních rozdílů zhruba o polovinu</a:t>
            </a:r>
          </a:p>
          <a:p>
            <a:endParaRPr lang="cs-CZ" sz="2600" dirty="0">
              <a:latin typeface="Arial" pitchFamily="34" charset="0"/>
              <a:cs typeface="Arial" pitchFamily="34" charset="0"/>
            </a:endParaRPr>
          </a:p>
          <a:p>
            <a:r>
              <a:rPr lang="cs-CZ" sz="2600" dirty="0">
                <a:latin typeface="Arial" pitchFamily="34" charset="0"/>
                <a:cs typeface="Arial" pitchFamily="34" charset="0"/>
              </a:rPr>
              <a:t>Fungující a efektivní materiálový tok</a:t>
            </a:r>
          </a:p>
          <a:p>
            <a:pPr marL="0" indent="0"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Snížení logistických prostojů</a:t>
            </a:r>
          </a:p>
          <a:p>
            <a:endParaRPr lang="cs-CZ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7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199</Words>
  <Application>Microsoft Office PowerPoint</Application>
  <PresentationFormat>Vlastní</PresentationFormat>
  <Paragraphs>50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Ion</vt:lpstr>
      <vt:lpstr>Materiálový tok a analýza inventarizačních rozdílů ve firmě  RB trans s.r.o.</vt:lpstr>
      <vt:lpstr>Motivace a důvody k řešení tématu</vt:lpstr>
      <vt:lpstr>Cíl práce</vt:lpstr>
      <vt:lpstr>Současný materiálový tok  a jeho nedostatky</vt:lpstr>
      <vt:lpstr>Současný materiálový tok</vt:lpstr>
      <vt:lpstr>Hypotézy</vt:lpstr>
      <vt:lpstr>Navržené opatření</vt:lpstr>
      <vt:lpstr>Dosažené výsledky</vt:lpstr>
      <vt:lpstr>Závěrečné shrnutí</vt:lpstr>
      <vt:lpstr>Děkuji za pozornost</vt:lpstr>
      <vt:lpstr>Doplňující otázky</vt:lpstr>
    </vt:vector>
  </TitlesOfParts>
  <Company>BOSCH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Materiálový tok a analýza inventarizačních rozdílů ve firmě RB trans s.r.o.</dc:title>
  <dc:creator>FIXED-TERM Dinhova Monika (RBCB/MOE23)</dc:creator>
  <cp:lastModifiedBy>ismail - [2010]</cp:lastModifiedBy>
  <cp:revision>39</cp:revision>
  <dcterms:created xsi:type="dcterms:W3CDTF">2017-05-17T05:23:21Z</dcterms:created>
  <dcterms:modified xsi:type="dcterms:W3CDTF">2017-06-21T13:41:22Z</dcterms:modified>
</cp:coreProperties>
</file>