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6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015CE253-3A67-40A7-A240-0D36226ADEA0}">
          <p14:sldIdLst>
            <p14:sldId id="256"/>
            <p14:sldId id="257"/>
            <p14:sldId id="258"/>
            <p14:sldId id="262"/>
            <p14:sldId id="259"/>
            <p14:sldId id="260"/>
            <p14:sldId id="261"/>
            <p14:sldId id="263"/>
            <p14:sldId id="266"/>
            <p14:sldId id="26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1154955" y="1815549"/>
            <a:ext cx="8825658" cy="2173356"/>
          </a:xfrm>
        </p:spPr>
        <p:txBody>
          <a:bodyPr/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Racionalizace skladového hospodářství ve vybrané firmě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411385"/>
          </a:xfrm>
        </p:spPr>
        <p:txBody>
          <a:bodyPr>
            <a:normAutofit/>
          </a:bodyPr>
          <a:lstStyle/>
          <a:p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</a:rPr>
              <a:t>Autor bakalářské práce: Lukáš Nečas</a:t>
            </a:r>
          </a:p>
          <a:p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doc. Ing. Ján </a:t>
            </a:r>
            <a:r>
              <a:rPr lang="cs-CZ" cap="non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Ližbetin</a:t>
            </a: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</a:p>
          <a:p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 Ing. Mária Chovancová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772" y="726268"/>
            <a:ext cx="1269957" cy="1269957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2186609" y="726268"/>
            <a:ext cx="8693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České Budějovice, červen 2017</a:t>
            </a:r>
          </a:p>
        </p:txBody>
      </p:sp>
    </p:spTree>
    <p:extLst>
      <p:ext uri="{BB962C8B-B14F-4D97-AF65-F5344CB8AC3E}">
        <p14:creationId xmlns:p14="http://schemas.microsoft.com/office/powerpoint/2010/main" val="1200325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53734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Vedoucí práce: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Bylo by možné uplatnit na identifikaci forem v novém regálovém systému některou z automatických technologií (např. systém čárových kódů)? 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Oponent práce: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Bude v podniku aplikováno některé z vámi navržených opatření? </a:t>
            </a:r>
          </a:p>
        </p:txBody>
      </p:sp>
    </p:spTree>
    <p:extLst>
      <p:ext uri="{BB962C8B-B14F-4D97-AF65-F5344CB8AC3E}">
        <p14:creationId xmlns:p14="http://schemas.microsoft.com/office/powerpoint/2010/main" val="246891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Motivace pro výběr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Znalost firmy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Využití znalostí v praxi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Aktuálnost</a:t>
            </a:r>
          </a:p>
        </p:txBody>
      </p:sp>
    </p:spTree>
    <p:extLst>
      <p:ext uri="{BB962C8B-B14F-4D97-AF65-F5344CB8AC3E}">
        <p14:creationId xmlns:p14="http://schemas.microsoft.com/office/powerpoint/2010/main" val="1323589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„Cílem práce je provést analýzu skladového hospodářství v konkrétním podniku, definovat možné nedostatky a kritická místa a navrhnout racionalizační opatření na zefektivnění skladového hospodářství.“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95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Sběr dat – odborná literatura, pozorování, konzultace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Vyhodnocení dat – systémová analýza</a:t>
            </a:r>
          </a:p>
        </p:txBody>
      </p:sp>
    </p:spTree>
    <p:extLst>
      <p:ext uri="{BB962C8B-B14F-4D97-AF65-F5344CB8AC3E}">
        <p14:creationId xmlns:p14="http://schemas.microsoft.com/office/powerpoint/2010/main" val="2886884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Motor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Jikov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Group a.s.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Sídlo České Budějovice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900 zaměstnanců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3 výrobní programy</a:t>
            </a:r>
          </a:p>
        </p:txBody>
      </p:sp>
    </p:spTree>
    <p:extLst>
      <p:ext uri="{BB962C8B-B14F-4D97-AF65-F5344CB8AC3E}">
        <p14:creationId xmlns:p14="http://schemas.microsoft.com/office/powerpoint/2010/main" val="188060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Nalezené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Nedostačující skladovací plochy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Nedostatek regálů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Špatná identifikace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Časové ztráty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Manipulační prostředky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91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Jaké důsledky na formy má zvyšující se materiálový tok?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Jakým způsobem lze řešit stávající situaci?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Jaké jsou možnosti efektivnějšího využití stávajících prostorů?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Jsou dostačující současné manipulační prostředky?</a:t>
            </a:r>
          </a:p>
        </p:txBody>
      </p:sp>
    </p:spTree>
    <p:extLst>
      <p:ext uri="{BB962C8B-B14F-4D97-AF65-F5344CB8AC3E}">
        <p14:creationId xmlns:p14="http://schemas.microsoft.com/office/powerpoint/2010/main" val="3858903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racionalizace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Návrhy: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Nové skladové prostory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Regály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Identifikace forem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Vysokozdvižný vozík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Mostový jeřáb</a:t>
            </a:r>
          </a:p>
        </p:txBody>
      </p:sp>
    </p:spTree>
    <p:extLst>
      <p:ext uri="{BB962C8B-B14F-4D97-AF65-F5344CB8AC3E}">
        <p14:creationId xmlns:p14="http://schemas.microsoft.com/office/powerpoint/2010/main" val="1694170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793A3-82F7-4AB6-B954-415E2885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rozložení regálů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49F7E8D8-E854-4CF9-A3F8-D69D0FF1F0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9806" y="2158830"/>
            <a:ext cx="10242264" cy="3489122"/>
          </a:xfrm>
        </p:spPr>
      </p:pic>
    </p:spTree>
    <p:extLst>
      <p:ext uri="{BB962C8B-B14F-4D97-AF65-F5344CB8AC3E}">
        <p14:creationId xmlns:p14="http://schemas.microsoft.com/office/powerpoint/2010/main" val="3286544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146</TotalTime>
  <Words>225</Words>
  <Application>Microsoft Office PowerPoint</Application>
  <PresentationFormat>Širokoúhlá obrazovka</PresentationFormat>
  <Paragraphs>49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Ion</vt:lpstr>
      <vt:lpstr>Racionalizace skladového hospodářství ve vybrané firmě</vt:lpstr>
      <vt:lpstr>Motivace pro výběr tématu</vt:lpstr>
      <vt:lpstr>Cíl práce</vt:lpstr>
      <vt:lpstr>Metodika práce</vt:lpstr>
      <vt:lpstr>Motor Jikov Group a.s.</vt:lpstr>
      <vt:lpstr>Nalezené problémy</vt:lpstr>
      <vt:lpstr>Výzkumné otázky</vt:lpstr>
      <vt:lpstr>Návrh racionalizace</vt:lpstr>
      <vt:lpstr>Návrh rozložení regálů</vt:lpstr>
      <vt:lpstr>Prezentace aplikace PowerPoint</vt:lpstr>
      <vt:lpstr>Doplňující 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skladového hospodářství ve vybrané firmě</dc:title>
  <dc:creator>Lukas</dc:creator>
  <cp:lastModifiedBy>Lukas</cp:lastModifiedBy>
  <cp:revision>30</cp:revision>
  <dcterms:created xsi:type="dcterms:W3CDTF">2017-06-09T11:40:12Z</dcterms:created>
  <dcterms:modified xsi:type="dcterms:W3CDTF">2017-06-20T16:26:43Z</dcterms:modified>
</cp:coreProperties>
</file>