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7" r:id="rId7"/>
    <p:sldId id="26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89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8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60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388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210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184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059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61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19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4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98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53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3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85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5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2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6EBDB-6A6E-4F8F-BD3A-609C2DE7292D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170437-518E-43A2-A192-2ECB784BD9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77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417095"/>
            <a:ext cx="8588203" cy="141170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 </a:t>
            </a:r>
            <a:b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77335" y="1684421"/>
            <a:ext cx="8596669" cy="2117558"/>
          </a:xfrm>
        </p:spPr>
        <p:txBody>
          <a:bodyPr/>
          <a:lstStyle/>
          <a:p>
            <a:pPr algn="ctr"/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Vojenská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logistika speciálních jednotek během zahraničních bojových operací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1575693" y="4312348"/>
            <a:ext cx="5338454" cy="151391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Autor: Lucie Boudová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práce: doc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Rudolf Kampf,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Oponent: Ing. Miroslav </a:t>
            </a:r>
            <a:r>
              <a:rPr lang="cs-CZ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Lidinský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09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368969"/>
            <a:ext cx="8596668" cy="834189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203158"/>
            <a:ext cx="8596668" cy="5181600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Vedoucí: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Stručně, strukturovaně vyjmenujte přínosy práce pro „obor“ doprava a logistika.</a:t>
            </a:r>
            <a:endParaRPr lang="cs-CZ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Oponent:</a:t>
            </a:r>
            <a:endParaRPr lang="cs-CZ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Které z navrhovaných opatření by bylo dle Vašeho názoru nejefektivnější?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Specifikujte druhy přepravních logistických postupů (typy přepravy materiálu), které jsou společné pro vybrané vojenské operace z období 2. světové války a vojenské operace současnosti.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Který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rizikových faktorů považujete za nejzásadnější a proč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245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224589"/>
            <a:ext cx="8596668" cy="118711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 prezentace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925053"/>
            <a:ext cx="8596668" cy="4116309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1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92506"/>
            <a:ext cx="8596668" cy="147587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Volba tématu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171075"/>
            <a:ext cx="8596668" cy="2951747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rozšíření znalostí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specifickém oboru – vojenská logistika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současné aktuální téma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získání autentických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informací od vojenských specialistů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osobní zájem o problematiku</a:t>
            </a:r>
          </a:p>
        </p:txBody>
      </p:sp>
    </p:spTree>
    <p:extLst>
      <p:ext uri="{BB962C8B-B14F-4D97-AF65-F5344CB8AC3E}">
        <p14:creationId xmlns:p14="http://schemas.microsoft.com/office/powerpoint/2010/main" val="244252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208547"/>
            <a:ext cx="8596668" cy="139566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604211"/>
            <a:ext cx="8596668" cy="2454442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analyzovat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logisticky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náročné vojenské operace z historie a současnosti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dentifikovat společné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obecné a specifické rizikové faktory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rovnání a vyhodnocení rizikových faktorů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35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0"/>
            <a:ext cx="8596668" cy="181275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235243"/>
            <a:ext cx="8596668" cy="410677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Jaké jsou obecné a specifické rizikové faktory logisticky náročných vojenských operací?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Existují společné rizikové faktory, které se vyskytly ve vojenských operacích 2. světové války a zároveň při vedení současných bojových operací?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Mohou některé rizikové faktory ovlivnit výsledek vojenské operace i přes maximální a dobře fungující logistickou podporu?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4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144378"/>
            <a:ext cx="8596668" cy="1443789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395664"/>
            <a:ext cx="8596668" cy="2358189"/>
          </a:xfrm>
        </p:spPr>
        <p:txBody>
          <a:bodyPr/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shromažďování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zpracování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deskriptivní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metoda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rozhovor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80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0"/>
            <a:ext cx="8596668" cy="178067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vybraných vojenských operací 2. světové války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652337"/>
            <a:ext cx="8596668" cy="27366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obecných a specifických rizikových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faktorů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Operace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Seelöwe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Operace Barbarossa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Operace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Overlord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4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0"/>
            <a:ext cx="8596668" cy="181275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bojového nasazení Útvaru speciálních operací Vojenské policie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788695"/>
            <a:ext cx="8596668" cy="489284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Identifikace obecných a specifických rizikových faktorů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Operace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Herric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– Afghánistán 2007-2009 – Provincie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Helmand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Specialisté SOG – otázky: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Prosím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uveďte vaše zařazení a specializaci v době působení 1. kontingentu SOG v Afghánistánu 2007.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Popište prosím tehdejší stav jednotlivých oblastí vaší specializace a definujte případné klady a nedostatky.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Pokuste se prosím stručně charakterizovat obecné a specifické rizikové faktory, které ovlivnily (případně mohly ovlivnit) úspěšnost plněných úkolů. </a:t>
            </a:r>
          </a:p>
        </p:txBody>
      </p:sp>
    </p:spTree>
    <p:extLst>
      <p:ext uri="{BB962C8B-B14F-4D97-AF65-F5344CB8AC3E}">
        <p14:creationId xmlns:p14="http://schemas.microsoft.com/office/powerpoint/2010/main" val="344116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272715"/>
            <a:ext cx="8596668" cy="1058779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122946"/>
            <a:ext cx="8596668" cy="20854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Ačkoliv je mezi velkými válečnými operacemi z období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světové války a současným nasazením vojenských jednotek v rizikových oblastech světa velký časový odstup, některé rizikové faktory se navzdory času nemění.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78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5" y="481263"/>
            <a:ext cx="8596668" cy="1203158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Shrnutí – návrhy opatření pro současné vojenské operace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7335" y="1684421"/>
            <a:ext cx="8596668" cy="295174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ompatibilní výzbroj a výstroj v rámci koaličních jednotek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áhradní díly a PHM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měna vojenské logistické legislativy ( normy, nařízení, předpisy 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ružnější logistické řetězce –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dozásobovací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lety a dostupnost materiálu pro bojové jednotky</a:t>
            </a:r>
          </a:p>
        </p:txBody>
      </p:sp>
    </p:spTree>
    <p:extLst>
      <p:ext uri="{BB962C8B-B14F-4D97-AF65-F5344CB8AC3E}">
        <p14:creationId xmlns:p14="http://schemas.microsoft.com/office/powerpoint/2010/main" val="3282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1318</TotalTime>
  <Words>326</Words>
  <Application>Microsoft Office PowerPoint</Application>
  <PresentationFormat>Širokoúhlá obrazovka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Faseta</vt:lpstr>
      <vt:lpstr>Vysoká škola technická a ekonomická v Českých Budějovicích  Ústav technicko-technologický </vt:lpstr>
      <vt:lpstr>Volba tématu</vt:lpstr>
      <vt:lpstr>Cíl práce</vt:lpstr>
      <vt:lpstr>Výzkumné otázky</vt:lpstr>
      <vt:lpstr>Použité metody</vt:lpstr>
      <vt:lpstr>Analýza vybraných vojenských operací 2. světové války </vt:lpstr>
      <vt:lpstr>Analýza bojového nasazení Útvaru speciálních operací Vojenské policie</vt:lpstr>
      <vt:lpstr>Výsledky</vt:lpstr>
      <vt:lpstr>Shrnutí – návrhy opatření pro současné vojenské operace</vt:lpstr>
      <vt:lpstr>Otázky</vt:lpstr>
      <vt:lpstr>Závěr prezentace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Vojenská logistika speciálních jednotek během zahraničních bojových operací</dc:title>
  <dc:creator>Dell</dc:creator>
  <cp:lastModifiedBy>Dell</cp:lastModifiedBy>
  <cp:revision>38</cp:revision>
  <dcterms:created xsi:type="dcterms:W3CDTF">2017-06-20T20:02:27Z</dcterms:created>
  <dcterms:modified xsi:type="dcterms:W3CDTF">2017-06-21T18:00:47Z</dcterms:modified>
</cp:coreProperties>
</file>