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79" r:id="rId3"/>
    <p:sldId id="272" r:id="rId4"/>
    <p:sldId id="257" r:id="rId5"/>
    <p:sldId id="258" r:id="rId6"/>
    <p:sldId id="278" r:id="rId7"/>
    <p:sldId id="259" r:id="rId8"/>
    <p:sldId id="280" r:id="rId9"/>
    <p:sldId id="276" r:id="rId10"/>
    <p:sldId id="277" r:id="rId11"/>
    <p:sldId id="27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52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093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2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783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1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28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0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99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30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5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9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3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90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7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64021-CA34-408F-A79C-682C6D247A3E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FE143D-81CC-4646-AEC1-58B9559D8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4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Racionalizace systému skladování </a:t>
            </a:r>
            <a:r>
              <a:rPr lang="cs-CZ" sz="4800" dirty="0"/>
              <a:t>v</a:t>
            </a:r>
            <a:r>
              <a:rPr lang="cs-CZ" sz="4800" dirty="0" smtClean="0"/>
              <a:t>e firmě </a:t>
            </a:r>
            <a:r>
              <a:rPr lang="cs-CZ" sz="4800" dirty="0" err="1" smtClean="0"/>
              <a:t>Feroplast</a:t>
            </a:r>
            <a:r>
              <a:rPr lang="cs-CZ" sz="4800" dirty="0" smtClean="0"/>
              <a:t>, spol. s r. o.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814733" cy="173562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Autor bakalářské práce: Vojtěch Zoubek, </a:t>
            </a:r>
            <a:r>
              <a:rPr lang="cs-CZ" sz="2000" dirty="0" err="1" smtClean="0"/>
              <a:t>DiS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Vedoucí bakalářské práce: Ing. Martina </a:t>
            </a:r>
            <a:r>
              <a:rPr lang="cs-CZ" sz="2000" dirty="0" err="1" smtClean="0"/>
              <a:t>Hlatká</a:t>
            </a:r>
            <a:endParaRPr lang="cs-CZ" sz="2000" dirty="0" smtClean="0"/>
          </a:p>
          <a:p>
            <a:r>
              <a:rPr lang="cs-CZ" sz="2000" dirty="0" smtClean="0"/>
              <a:t>Oponent bakalářské práce: </a:t>
            </a:r>
            <a:r>
              <a:rPr lang="cs-CZ" sz="2000" dirty="0"/>
              <a:t>Ing. Mária </a:t>
            </a:r>
            <a:r>
              <a:rPr lang="cs-CZ" sz="2000" dirty="0" smtClean="0"/>
              <a:t>Chovancová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České Budějovice, červen 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611272" y="430123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smtClean="0"/>
              <a:t>Vysoká škola technická a ekonomická </a:t>
            </a:r>
          </a:p>
          <a:p>
            <a:pPr algn="ctr">
              <a:lnSpc>
                <a:spcPct val="150000"/>
              </a:lnSpc>
            </a:pPr>
            <a:r>
              <a:rPr lang="cs-CZ" sz="2000" dirty="0" smtClean="0"/>
              <a:t>v Českých Budějovicích</a:t>
            </a:r>
          </a:p>
          <a:p>
            <a:endParaRPr lang="cs-CZ" sz="2000" dirty="0"/>
          </a:p>
        </p:txBody>
      </p:sp>
      <p:pic>
        <p:nvPicPr>
          <p:cNvPr id="1026" name="Picture 2" descr="Výsledek obrázku pro feropl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574" y="1931362"/>
            <a:ext cx="1589098" cy="16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Budou </a:t>
            </a:r>
            <a:r>
              <a:rPr lang="cs-CZ" dirty="0"/>
              <a:t>některé z V</a:t>
            </a:r>
            <a:r>
              <a:rPr lang="cs-CZ" dirty="0" smtClean="0"/>
              <a:t>ámi </a:t>
            </a:r>
            <a:r>
              <a:rPr lang="cs-CZ" dirty="0"/>
              <a:t>prezentovaných návrhů implementované v daném podniku? </a:t>
            </a:r>
          </a:p>
        </p:txBody>
      </p:sp>
    </p:spTree>
    <p:extLst>
      <p:ext uri="{BB962C8B-B14F-4D97-AF65-F5344CB8AC3E}">
        <p14:creationId xmlns:p14="http://schemas.microsoft.com/office/powerpoint/2010/main" val="10670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886" y="3643086"/>
            <a:ext cx="10628086" cy="1574573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Děkuji Vám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425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k řešení daného problému</a:t>
            </a:r>
          </a:p>
          <a:p>
            <a:r>
              <a:rPr lang="cs-CZ" dirty="0" smtClean="0"/>
              <a:t>Cíl práce</a:t>
            </a:r>
          </a:p>
          <a:p>
            <a:r>
              <a:rPr lang="cs-CZ" dirty="0" err="1" smtClean="0"/>
              <a:t>Feroplast</a:t>
            </a:r>
            <a:r>
              <a:rPr lang="cs-CZ" dirty="0" smtClean="0"/>
              <a:t>, spol. s r. o.</a:t>
            </a:r>
          </a:p>
          <a:p>
            <a:r>
              <a:rPr lang="cs-CZ" dirty="0" smtClean="0"/>
              <a:t>Návrhy opatření</a:t>
            </a:r>
          </a:p>
          <a:p>
            <a:r>
              <a:rPr lang="cs-CZ" dirty="0"/>
              <a:t>Výzkumné </a:t>
            </a:r>
            <a:r>
              <a:rPr lang="cs-CZ" dirty="0" smtClean="0"/>
              <a:t>otázky</a:t>
            </a:r>
          </a:p>
          <a:p>
            <a:r>
              <a:rPr lang="cs-CZ" dirty="0" smtClean="0"/>
              <a:t>Závěrečné shrnutí</a:t>
            </a:r>
          </a:p>
          <a:p>
            <a:r>
              <a:rPr lang="cs-CZ" dirty="0" smtClean="0"/>
              <a:t>Otázky vedoucího práce</a:t>
            </a:r>
          </a:p>
          <a:p>
            <a:r>
              <a:rPr lang="cs-CZ" dirty="0" smtClean="0"/>
              <a:t>Otázky oponenta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Zájem o informace týkající se skladování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Využití v praxi a rozšíření teoretických znalostí</a:t>
            </a:r>
          </a:p>
          <a:p>
            <a:endParaRPr lang="cs-CZ" sz="2000" dirty="0" smtClean="0"/>
          </a:p>
          <a:p>
            <a:r>
              <a:rPr lang="cs-CZ" sz="2000" dirty="0" smtClean="0"/>
              <a:t>Přístup k informacím z prostředí firmy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898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Cílem práce je analýza současného stavu skladového hospodářství v podniku </a:t>
            </a:r>
            <a:r>
              <a:rPr lang="cs-CZ" sz="2000" dirty="0" err="1" smtClean="0"/>
              <a:t>Feroplast</a:t>
            </a:r>
            <a:r>
              <a:rPr lang="cs-CZ" sz="2000" dirty="0" smtClean="0"/>
              <a:t>, </a:t>
            </a:r>
            <a:r>
              <a:rPr lang="cs-CZ" sz="2000" dirty="0"/>
              <a:t>spol. s r. o. a návrh vhodných racionalizačních opatření.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015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Feroplast, spol. s r. 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4210"/>
            <a:ext cx="10515600" cy="4486275"/>
          </a:xfrm>
        </p:spPr>
        <p:txBody>
          <a:bodyPr>
            <a:noAutofit/>
          </a:bodyPr>
          <a:lstStyle/>
          <a:p>
            <a:r>
              <a:rPr lang="cs-CZ" sz="2100" dirty="0" smtClean="0"/>
              <a:t>Datum zápisu: </a:t>
            </a:r>
            <a:r>
              <a:rPr lang="cs-CZ" sz="2100" dirty="0"/>
              <a:t>30. října 1991</a:t>
            </a:r>
            <a:endParaRPr lang="cs-CZ" sz="2100" dirty="0" smtClean="0"/>
          </a:p>
          <a:p>
            <a:r>
              <a:rPr lang="cs-CZ" sz="2100" dirty="0" smtClean="0"/>
              <a:t>Sídlo: </a:t>
            </a:r>
            <a:r>
              <a:rPr lang="cs-CZ" sz="2100" dirty="0"/>
              <a:t>Chotěboř, Soukenická 136</a:t>
            </a:r>
            <a:endParaRPr lang="cs-CZ" sz="2100" dirty="0" smtClean="0"/>
          </a:p>
          <a:p>
            <a:r>
              <a:rPr lang="cs-CZ" sz="2100" dirty="0" smtClean="0"/>
              <a:t>Základní kapitál: 100 000 Kč</a:t>
            </a:r>
          </a:p>
          <a:p>
            <a:r>
              <a:rPr lang="cs-CZ" sz="2100" dirty="0" smtClean="0"/>
              <a:t>Předmět podnikání:</a:t>
            </a:r>
          </a:p>
          <a:p>
            <a:pPr lvl="1"/>
            <a:r>
              <a:rPr lang="cs-CZ" sz="2000" dirty="0"/>
              <a:t>nákup zboží s úmyslem dalšího prodeje,</a:t>
            </a:r>
          </a:p>
          <a:p>
            <a:pPr lvl="1"/>
            <a:r>
              <a:rPr lang="cs-CZ" sz="2000" dirty="0"/>
              <a:t>výroba drátěného programu,</a:t>
            </a:r>
          </a:p>
          <a:p>
            <a:pPr lvl="1"/>
            <a:r>
              <a:rPr lang="cs-CZ" sz="2000" dirty="0"/>
              <a:t>zámečnictví,</a:t>
            </a:r>
          </a:p>
          <a:p>
            <a:pPr lvl="1"/>
            <a:r>
              <a:rPr lang="cs-CZ" sz="2000" dirty="0"/>
              <a:t>povrchové úpravy a svařování kovů,</a:t>
            </a:r>
          </a:p>
          <a:p>
            <a:pPr lvl="1"/>
            <a:r>
              <a:rPr lang="cs-CZ" sz="2000" dirty="0"/>
              <a:t>stavba strojů s mechanickým pohonem,</a:t>
            </a:r>
          </a:p>
          <a:p>
            <a:pPr lvl="1"/>
            <a:r>
              <a:rPr lang="cs-CZ" sz="2000" dirty="0"/>
              <a:t>kovoobráběčství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100" dirty="0" smtClean="0"/>
              <a:t>Ředitel společnosti: Ing. Jiří Ondráček</a:t>
            </a:r>
          </a:p>
        </p:txBody>
      </p:sp>
    </p:spTree>
    <p:extLst>
      <p:ext uri="{BB962C8B-B14F-4D97-AF65-F5344CB8AC3E}">
        <p14:creationId xmlns:p14="http://schemas.microsoft.com/office/powerpoint/2010/main" val="300460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Zlepšení kapacity skaldu</a:t>
            </a:r>
          </a:p>
          <a:p>
            <a:endParaRPr lang="cs-CZ" dirty="0" smtClean="0"/>
          </a:p>
          <a:p>
            <a:r>
              <a:rPr lang="cs-CZ" dirty="0" smtClean="0"/>
              <a:t>Nasazení mechanizačních manipulačních prostředků</a:t>
            </a:r>
          </a:p>
          <a:p>
            <a:endParaRPr lang="cs-CZ" dirty="0"/>
          </a:p>
          <a:p>
            <a:r>
              <a:rPr lang="cs-CZ" dirty="0" smtClean="0"/>
              <a:t>Značení pozemních komunikací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3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 </a:t>
            </a:r>
            <a:r>
              <a:rPr lang="cs-CZ" sz="2000" dirty="0"/>
              <a:t>možná racionalizace skladu hutního materiálu firmy </a:t>
            </a:r>
            <a:r>
              <a:rPr lang="cs-CZ" sz="2000" dirty="0" err="1" smtClean="0"/>
              <a:t>Feroplast</a:t>
            </a:r>
            <a:r>
              <a:rPr lang="cs-CZ" sz="2000" dirty="0" smtClean="0"/>
              <a:t>,</a:t>
            </a:r>
            <a:br>
              <a:rPr lang="cs-CZ" sz="2000" dirty="0" smtClean="0"/>
            </a:br>
            <a:r>
              <a:rPr lang="cs-CZ" sz="2000" dirty="0" smtClean="0"/>
              <a:t>s</a:t>
            </a:r>
            <a:r>
              <a:rPr lang="cs-CZ" sz="2000" dirty="0"/>
              <a:t>. r. o. s dodržením norem BOZP</a:t>
            </a:r>
            <a:r>
              <a:rPr lang="cs-CZ" sz="2000" dirty="0" smtClean="0"/>
              <a:t>?</a:t>
            </a:r>
          </a:p>
          <a:p>
            <a:endParaRPr lang="cs-CZ" sz="2000" dirty="0"/>
          </a:p>
          <a:p>
            <a:r>
              <a:rPr lang="cs-CZ" sz="2000" dirty="0"/>
              <a:t>Dojde po racionalizaci skladu s hutním materiálem k úspoře skladových prostor</a:t>
            </a:r>
            <a:r>
              <a:rPr lang="cs-CZ" sz="2000" dirty="0" smtClean="0"/>
              <a:t>?</a:t>
            </a:r>
          </a:p>
          <a:p>
            <a:endParaRPr lang="cs-CZ" sz="2000" dirty="0"/>
          </a:p>
          <a:p>
            <a:r>
              <a:rPr lang="cs-CZ" sz="2000" dirty="0"/>
              <a:t>Přinese tato racionalizace zaměstnancům bezpečnější pohyb po skladu?</a:t>
            </a:r>
          </a:p>
        </p:txBody>
      </p:sp>
    </p:spTree>
    <p:extLst>
      <p:ext uri="{BB962C8B-B14F-4D97-AF65-F5344CB8AC3E}">
        <p14:creationId xmlns:p14="http://schemas.microsoft.com/office/powerpoint/2010/main" val="355231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Kompletace materiálu ve skladu umožní lepší skladovatelnost, manipulovatelnost a hlavně větší kapacitu skladu.</a:t>
            </a:r>
          </a:p>
          <a:p>
            <a:endParaRPr lang="cs-CZ" dirty="0" smtClean="0"/>
          </a:p>
          <a:p>
            <a:r>
              <a:rPr lang="cs-CZ" dirty="0" smtClean="0"/>
              <a:t>Předcházení úrazovosti s přemisťováním materiálu.</a:t>
            </a:r>
          </a:p>
          <a:p>
            <a:endParaRPr lang="cs-CZ" dirty="0"/>
          </a:p>
          <a:p>
            <a:r>
              <a:rPr lang="cs-CZ" dirty="0" smtClean="0"/>
              <a:t>Vytvoření nezbytných dokumentů pro chod skladu.</a:t>
            </a:r>
          </a:p>
          <a:p>
            <a:endParaRPr lang="cs-CZ" dirty="0"/>
          </a:p>
          <a:p>
            <a:r>
              <a:rPr lang="cs-CZ" dirty="0" smtClean="0"/>
              <a:t>Cíl práce splněn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19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Bude </a:t>
            </a:r>
            <a:r>
              <a:rPr lang="cs-CZ" dirty="0"/>
              <a:t>firma </a:t>
            </a:r>
            <a:r>
              <a:rPr lang="cs-CZ" dirty="0" err="1" smtClean="0"/>
              <a:t>Feroplast</a:t>
            </a:r>
            <a:r>
              <a:rPr lang="cs-CZ" dirty="0" smtClean="0"/>
              <a:t>, </a:t>
            </a:r>
            <a:r>
              <a:rPr lang="cs-CZ" dirty="0"/>
              <a:t>s.r.o. řešit skladovou logistiku na základě Vašich návrhů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Jakým </a:t>
            </a:r>
            <a:r>
              <a:rPr lang="cs-CZ" dirty="0"/>
              <a:t>způsobem bude docházet k dodržování BOZP? </a:t>
            </a:r>
          </a:p>
        </p:txBody>
      </p:sp>
    </p:spTree>
    <p:extLst>
      <p:ext uri="{BB962C8B-B14F-4D97-AF65-F5344CB8AC3E}">
        <p14:creationId xmlns:p14="http://schemas.microsoft.com/office/powerpoint/2010/main" val="7001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9021</TotalTime>
  <Words>249</Words>
  <Application>Microsoft Office PowerPoint</Application>
  <PresentationFormat>Vlastní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Faseta</vt:lpstr>
      <vt:lpstr>Racionalizace systému skladování ve firmě Feroplast, spol. s r. o.</vt:lpstr>
      <vt:lpstr>Struktura prezentace</vt:lpstr>
      <vt:lpstr>Motivace k řešení daného problému</vt:lpstr>
      <vt:lpstr>Cíl práce</vt:lpstr>
      <vt:lpstr>Feroplast, spol. s r. o.</vt:lpstr>
      <vt:lpstr>Návrhy opatření</vt:lpstr>
      <vt:lpstr>Výzkumné otázky</vt:lpstr>
      <vt:lpstr>Závěrečné shrnutí</vt:lpstr>
      <vt:lpstr>Otázky vedoucího práce</vt:lpstr>
      <vt:lpstr>Otázky oponenta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analýza ve vybraném podniku</dc:title>
  <dc:creator>Anna Klepetková</dc:creator>
  <cp:lastModifiedBy>Vojta</cp:lastModifiedBy>
  <cp:revision>39</cp:revision>
  <dcterms:created xsi:type="dcterms:W3CDTF">2015-04-29T18:41:39Z</dcterms:created>
  <dcterms:modified xsi:type="dcterms:W3CDTF">2017-06-20T14:58:33Z</dcterms:modified>
</cp:coreProperties>
</file>