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9" r:id="rId8"/>
    <p:sldId id="262" r:id="rId9"/>
    <p:sldId id="261" r:id="rId10"/>
    <p:sldId id="267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376264"/>
          </a:xfrm>
        </p:spPr>
        <p:txBody>
          <a:bodyPr>
            <a:noAutofit/>
          </a:bodyPr>
          <a:lstStyle/>
          <a:p>
            <a:r>
              <a:rPr lang="cs-CZ" b="1" dirty="0" smtClean="0"/>
              <a:t>Použití CNG jako alternativa ve vozidlovém parku vybrané společnosti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088832" cy="1896616"/>
          </a:xfrm>
        </p:spPr>
        <p:txBody>
          <a:bodyPr/>
          <a:lstStyle/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Autor práce: Jan Tichý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Vedoucí práce: Ing. Ladislav Bartuška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Oponent práce: doc. Ing. Rudolf </a:t>
            </a:r>
            <a:r>
              <a:rPr lang="cs-CZ" sz="2400" dirty="0" err="1" smtClean="0">
                <a:solidFill>
                  <a:schemeClr val="tx1"/>
                </a:solidFill>
              </a:rPr>
              <a:t>Kampf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</a:rPr>
              <a:t>Ph.D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České Budějovice, červen 2017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 descr="logo-vste-new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88232" y="332656"/>
            <a:ext cx="5148064" cy="665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b="1" dirty="0" smtClean="0"/>
              <a:t>SWOT analýza</a:t>
            </a:r>
            <a:endParaRPr lang="cs-CZ" b="1" dirty="0"/>
          </a:p>
        </p:txBody>
      </p:sp>
      <p:pic>
        <p:nvPicPr>
          <p:cNvPr id="4" name="Zástupný symbol pro obsah 3" descr="11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160521"/>
            <a:ext cx="7776864" cy="540532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Stručné 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jen na samotném státu, jak si stanoví svoji daňovou politiku, a to, že veřejné subjekty reagují na tuto skutečnost ekonomicky, je přirozené.</a:t>
            </a:r>
          </a:p>
          <a:p>
            <a:r>
              <a:rPr lang="cs-CZ" dirty="0" smtClean="0"/>
              <a:t>Postupná přestavba stávajících benzínových vozidel počínaje od okresních měst</a:t>
            </a:r>
          </a:p>
          <a:p>
            <a:r>
              <a:rPr lang="cs-CZ" dirty="0" smtClean="0"/>
              <a:t>Budoucí nákup vozidel Škoda </a:t>
            </a:r>
            <a:r>
              <a:rPr lang="cs-CZ" dirty="0" err="1" smtClean="0"/>
              <a:t>Octavia</a:t>
            </a:r>
            <a:r>
              <a:rPr lang="cs-CZ" dirty="0" smtClean="0"/>
              <a:t> G-TEC a </a:t>
            </a:r>
            <a:r>
              <a:rPr lang="cs-CZ" dirty="0" err="1" smtClean="0"/>
              <a:t>Fabia</a:t>
            </a:r>
            <a:r>
              <a:rPr lang="cs-CZ" dirty="0" smtClean="0"/>
              <a:t> CNG</a:t>
            </a:r>
          </a:p>
          <a:p>
            <a:r>
              <a:rPr lang="cs-CZ" dirty="0" smtClean="0"/>
              <a:t>Pořízení domácích plnicích stanic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512168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Děkuji za pozornost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28184" y="5229200"/>
            <a:ext cx="2376264" cy="7920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Jan Tichý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Doplňující dotazy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  Oponent práce:</a:t>
            </a:r>
          </a:p>
          <a:p>
            <a:r>
              <a:rPr lang="cs-CZ" dirty="0" smtClean="0"/>
              <a:t>Cílem práce bylo provedení analýzy potencionálního využití vozidel na stlačený zemní plyn (CNG) z hlediska provozně-technologického. V práci jste na uvedené vyhodnocení použil metodu SWOT analýzy. Myslíte si, že jste použil vhodnou metodu?</a:t>
            </a:r>
          </a:p>
          <a:p>
            <a:r>
              <a:rPr lang="cs-CZ" dirty="0" smtClean="0"/>
              <a:t>Proč jste zvolil SWOT analýzu na vyhodnocování procesu implementace pohonu CNG do vozového parku PČR?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Motivace a důvody k řešení daného problému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/>
              <a:t>Znalost prostředí a vozového parku Policie ČR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Možný budoucí přínos pro Policii ČR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Zájem o danou problematiku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bakalářské práce je provést pro vybranou společnost provozně-technologickou analýzu potencionálního využití vozidel na stlačený zemní plyn (CNG).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Výzkumný problém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Aspekty implementace CNG vozidel do vozového parku Policie ČR</a:t>
            </a:r>
          </a:p>
          <a:p>
            <a:r>
              <a:rPr lang="cs-CZ" dirty="0" smtClean="0"/>
              <a:t>Problematika nedostatečné infrastruktury plnicích CNG stanic a pořízení domácích plnicích stanic</a:t>
            </a:r>
          </a:p>
          <a:p>
            <a:r>
              <a:rPr lang="cs-CZ" dirty="0" smtClean="0"/>
              <a:t>Spotřební daň pohonných hmot u Policie ČR, jakožto státní složky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dirty="0" smtClean="0"/>
              <a:t>Analýza dokumentů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Komparace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Řízené rozhovory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Metoda SWOT analýzy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Policie ČR v rámci Jihočeského kraje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Bezpečnostní organizační složka státu</a:t>
            </a:r>
          </a:p>
          <a:p>
            <a:r>
              <a:rPr lang="cs-CZ" dirty="0" smtClean="0"/>
              <a:t>Rozloha 10 057 kilometrů čtverečných</a:t>
            </a:r>
          </a:p>
          <a:p>
            <a:r>
              <a:rPr lang="cs-CZ" dirty="0" smtClean="0"/>
              <a:t>Celkem 543 služebních vozidel, z toho 476 vozidel na benzínový pohon</a:t>
            </a:r>
          </a:p>
          <a:p>
            <a:r>
              <a:rPr lang="pl-PL" dirty="0" smtClean="0"/>
              <a:t>za rok 2015 bylo najeto služebními vozidly       8 552 947 kilometrů, natankováno </a:t>
            </a:r>
            <a:r>
              <a:rPr lang="cs-CZ" dirty="0" smtClean="0"/>
              <a:t>752 659 litrů a</a:t>
            </a:r>
            <a:r>
              <a:rPr lang="pl-PL" dirty="0" smtClean="0"/>
              <a:t> za pohonné hmoty utraceno celkem    23 286 114 Kč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82948"/>
          </a:xfrm>
        </p:spPr>
        <p:txBody>
          <a:bodyPr/>
          <a:lstStyle/>
          <a:p>
            <a:r>
              <a:rPr lang="cs-CZ" b="1" dirty="0" smtClean="0"/>
              <a:t>Mapa CNG stanic</a:t>
            </a:r>
            <a:endParaRPr lang="cs-CZ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6" y="1037953"/>
            <a:ext cx="8064894" cy="56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výsledky a přínos práce</a:t>
            </a:r>
            <a:endParaRPr lang="cs-CZ" b="1" dirty="0"/>
          </a:p>
        </p:txBody>
      </p:sp>
      <p:pic>
        <p:nvPicPr>
          <p:cNvPr id="4" name="Zástupný symbol pro obsah 3" descr="11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398" y="2132856"/>
            <a:ext cx="8698090" cy="1406018"/>
          </a:xfrm>
        </p:spPr>
      </p:pic>
      <p:sp>
        <p:nvSpPr>
          <p:cNvPr id="5" name="TextovéPole 4"/>
          <p:cNvSpPr txBox="1"/>
          <p:nvPr/>
        </p:nvSpPr>
        <p:spPr>
          <a:xfrm>
            <a:off x="683568" y="3933056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úspora za 10 let činí 67 566 200 Kč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 Při </a:t>
            </a:r>
            <a:r>
              <a:rPr lang="cs-CZ" sz="3200" dirty="0" smtClean="0"/>
              <a:t>nákupu Škoda </a:t>
            </a:r>
            <a:r>
              <a:rPr lang="cs-CZ" sz="3200" dirty="0" err="1" smtClean="0"/>
              <a:t>Octavia</a:t>
            </a:r>
            <a:r>
              <a:rPr lang="cs-CZ" sz="3200" dirty="0" smtClean="0"/>
              <a:t> G-TEC a </a:t>
            </a:r>
            <a:r>
              <a:rPr lang="cs-CZ" sz="3200" dirty="0" err="1" smtClean="0"/>
              <a:t>Fabia</a:t>
            </a:r>
            <a:r>
              <a:rPr lang="cs-CZ" sz="3200" dirty="0" smtClean="0"/>
              <a:t> CNG       úspora o dalších 10 088 000 Kč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1404065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náklady na benzínový/CNG pohon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výsledky a přínos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Celkem za rok 2015 vyprodukováno </a:t>
            </a:r>
            <a:r>
              <a:rPr lang="pl-PL" b="1" dirty="0" smtClean="0"/>
              <a:t>1 445 tun </a:t>
            </a:r>
            <a:r>
              <a:rPr lang="pl-PL" dirty="0" smtClean="0"/>
              <a:t>oxidu uhličitého</a:t>
            </a:r>
          </a:p>
          <a:p>
            <a:r>
              <a:rPr lang="pl-PL" dirty="0" smtClean="0"/>
              <a:t>Pohon CNG za totožný rok: </a:t>
            </a:r>
            <a:r>
              <a:rPr lang="pl-PL" b="1" dirty="0" smtClean="0"/>
              <a:t>1 137 tun</a:t>
            </a:r>
            <a:r>
              <a:rPr lang="pl-PL" dirty="0" smtClean="0"/>
              <a:t> oxidu uhličitého</a:t>
            </a:r>
          </a:p>
          <a:p>
            <a:r>
              <a:rPr lang="pl-PL" dirty="0" smtClean="0"/>
              <a:t>Domácí plnicí stanice: investice 4 682 700 Kč</a:t>
            </a:r>
          </a:p>
          <a:p>
            <a:r>
              <a:rPr lang="pl-PL" dirty="0" smtClean="0"/>
              <a:t>Jedno plnění vozidla </a:t>
            </a:r>
            <a:r>
              <a:rPr lang="pl-PL" dirty="0" smtClean="0"/>
              <a:t>domácí </a:t>
            </a:r>
            <a:r>
              <a:rPr lang="pl-PL" dirty="0" smtClean="0"/>
              <a:t>stanicí je o </a:t>
            </a:r>
            <a:r>
              <a:rPr lang="pl-PL" dirty="0" smtClean="0"/>
              <a:t>50 Kč </a:t>
            </a:r>
            <a:r>
              <a:rPr lang="pl-PL" dirty="0" smtClean="0"/>
              <a:t>levnější; spotřeba </a:t>
            </a:r>
            <a:r>
              <a:rPr lang="pl-PL" dirty="0" smtClean="0"/>
              <a:t>elektřiny činí zhruba 24 Kč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395</Words>
  <Application>Microsoft Office PowerPoint</Application>
  <PresentationFormat>Předvádění na obrazovce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Použití CNG jako alternativa ve vozidlovém parku vybrané společnosti</vt:lpstr>
      <vt:lpstr>Motivace a důvody k řešení daného problému </vt:lpstr>
      <vt:lpstr>Cíl práce</vt:lpstr>
      <vt:lpstr>Výzkumný problém</vt:lpstr>
      <vt:lpstr>Použité metody</vt:lpstr>
      <vt:lpstr>Policie ČR v rámci Jihočeského kraje</vt:lpstr>
      <vt:lpstr>Mapa CNG stanic</vt:lpstr>
      <vt:lpstr>Dosažené výsledky a přínos práce</vt:lpstr>
      <vt:lpstr>Dosažené výsledky a přínos práce</vt:lpstr>
      <vt:lpstr>SWOT analýza</vt:lpstr>
      <vt:lpstr>Stručné závěrečné shrnutí</vt:lpstr>
      <vt:lpstr>Děkuji za pozornost</vt:lpstr>
      <vt:lpstr>Doplňující 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snímek</dc:title>
  <dc:creator>Jenik</dc:creator>
  <cp:lastModifiedBy>Jenik</cp:lastModifiedBy>
  <cp:revision>29</cp:revision>
  <dcterms:created xsi:type="dcterms:W3CDTF">2017-06-19T13:55:01Z</dcterms:created>
  <dcterms:modified xsi:type="dcterms:W3CDTF">2017-06-20T19:03:24Z</dcterms:modified>
</cp:coreProperties>
</file>