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7" r:id="rId2"/>
    <p:sldId id="27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6" autoAdjust="0"/>
  </p:normalViewPr>
  <p:slideViewPr>
    <p:cSldViewPr>
      <p:cViewPr varScale="1">
        <p:scale>
          <a:sx n="101" d="100"/>
          <a:sy n="101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90C8E-BA18-47C0-AC41-CEDE415CB8E3}" type="datetimeFigureOut">
              <a:rPr lang="cs-CZ" smtClean="0"/>
              <a:t>14. 6. 2017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95102-BFC9-42D2-AB90-C1FDD64DDA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102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95102-BFC9-42D2-AB90-C1FDD64DDA3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877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6/14/2017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>
            <a:normAutofit/>
          </a:bodyPr>
          <a:lstStyle/>
          <a:p>
            <a:r>
              <a:rPr lang="cs-CZ" sz="5400" b="1" dirty="0" smtClean="0">
                <a:latin typeface="Arial Black" pitchFamily="34" charset="0"/>
              </a:rPr>
              <a:t>Provoz nákladních vlaků o délce 740 m po síti SŽDC </a:t>
            </a:r>
            <a:endParaRPr lang="cs-CZ" sz="5400" dirty="0">
              <a:latin typeface="Arial Black" pitchFamily="34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400" dirty="0" smtClean="0"/>
              <a:t>Vysoká škola technická a ekonomická</a:t>
            </a:r>
            <a:br>
              <a:rPr lang="cs-CZ" sz="3400" dirty="0" smtClean="0"/>
            </a:br>
            <a:r>
              <a:rPr lang="cs-CZ" sz="3400" b="0" dirty="0" smtClean="0">
                <a:effectLst/>
              </a:rPr>
              <a:t>Ústav technicko-technologický</a:t>
            </a:r>
            <a:endParaRPr lang="cs-CZ" sz="3400" b="0" dirty="0">
              <a:effectLst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979712" y="5301208"/>
            <a:ext cx="69717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Autor bakalářské práce: Pavel Fučík </a:t>
            </a:r>
          </a:p>
          <a:p>
            <a:r>
              <a:rPr lang="cs-CZ" sz="2000" b="1" dirty="0"/>
              <a:t>Vedoucí bakalářské práce: doc. Ing. Ján Ližbětin, PhD. </a:t>
            </a:r>
          </a:p>
          <a:p>
            <a:r>
              <a:rPr lang="cs-CZ" sz="2000" b="1" dirty="0"/>
              <a:t>České Budějovice, </a:t>
            </a:r>
            <a:r>
              <a:rPr lang="cs-CZ" sz="2000" b="1" dirty="0" smtClean="0"/>
              <a:t>červen </a:t>
            </a:r>
            <a:r>
              <a:rPr lang="cs-CZ" sz="2000" b="1" dirty="0"/>
              <a:t>2017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endParaRPr lang="cs-CZ" sz="3600" dirty="0" smtClean="0"/>
          </a:p>
          <a:p>
            <a:r>
              <a:rPr lang="cs-CZ" sz="3600" dirty="0" smtClean="0"/>
              <a:t>uveďte </a:t>
            </a:r>
            <a:r>
              <a:rPr lang="cs-CZ" sz="3600" dirty="0"/>
              <a:t>nejzásadnější důvod současného omezování normativu délky </a:t>
            </a:r>
            <a:r>
              <a:rPr lang="cs-CZ" sz="3600" dirty="0" smtClean="0"/>
              <a:t>vlaku na </a:t>
            </a:r>
            <a:r>
              <a:rPr lang="cs-CZ" sz="3600" dirty="0"/>
              <a:t>síti </a:t>
            </a:r>
            <a:r>
              <a:rPr lang="cs-CZ" sz="3600" dirty="0" smtClean="0"/>
              <a:t>SŽDC</a:t>
            </a:r>
          </a:p>
          <a:p>
            <a:pPr marL="109728" indent="0">
              <a:buNone/>
            </a:pPr>
            <a:endParaRPr lang="cs-CZ" sz="3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Otázka vedoucího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6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provozní </a:t>
            </a:r>
            <a:r>
              <a:rPr lang="cs-CZ" sz="2800" dirty="0"/>
              <a:t>efektivita nákladních vlaků při případné potřebě další lokomotivy, zejména při </a:t>
            </a:r>
            <a:r>
              <a:rPr lang="cs-CZ" sz="2800" dirty="0" smtClean="0"/>
              <a:t>zohlednění investičních </a:t>
            </a:r>
            <a:r>
              <a:rPr lang="cs-CZ" sz="2800" dirty="0"/>
              <a:t>nákladů do výkonné 6 </a:t>
            </a:r>
            <a:r>
              <a:rPr lang="cs-CZ" sz="2800" dirty="0" smtClean="0"/>
              <a:t>mW </a:t>
            </a:r>
            <a:r>
              <a:rPr lang="cs-CZ" sz="2800" dirty="0"/>
              <a:t>interoperabilní lokomotivy (Siemens Vectron</a:t>
            </a:r>
            <a:r>
              <a:rPr lang="cs-CZ" sz="2800" dirty="0" smtClean="0"/>
              <a:t>, Bombardier </a:t>
            </a:r>
            <a:r>
              <a:rPr lang="cs-CZ" sz="2800" dirty="0"/>
              <a:t>TRAXX)</a:t>
            </a:r>
          </a:p>
          <a:p>
            <a:r>
              <a:rPr lang="cs-CZ" sz="2800" dirty="0" smtClean="0"/>
              <a:t>únosnost </a:t>
            </a:r>
            <a:r>
              <a:rPr lang="cs-CZ" sz="2800" dirty="0"/>
              <a:t>spřáhla</a:t>
            </a:r>
          </a:p>
          <a:p>
            <a:r>
              <a:rPr lang="cs-CZ" sz="2800" dirty="0" smtClean="0"/>
              <a:t>traťový </a:t>
            </a:r>
            <a:r>
              <a:rPr lang="cs-CZ" sz="2800" dirty="0"/>
              <a:t>sklon, je výhodné provozovat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740 </a:t>
            </a:r>
            <a:r>
              <a:rPr lang="cs-CZ" sz="2800" dirty="0"/>
              <a:t>m dlouhé nákladní vlaky i v horských oblastech (např</a:t>
            </a:r>
            <a:r>
              <a:rPr lang="cs-CZ" sz="2800" dirty="0" smtClean="0"/>
              <a:t>. alpské </a:t>
            </a:r>
            <a:r>
              <a:rPr lang="cs-CZ" sz="2800" dirty="0"/>
              <a:t>tratě vedoucí přes Brennerský průsmyk, Semmering</a:t>
            </a:r>
            <a:r>
              <a:rPr lang="cs-CZ" sz="2800" dirty="0" smtClean="0"/>
              <a:t>...)?</a:t>
            </a:r>
            <a:endParaRPr lang="cs-CZ" sz="2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Otázky oponenta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233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budou </a:t>
            </a:r>
            <a:r>
              <a:rPr lang="cs-CZ" sz="2800" dirty="0"/>
              <a:t>vynaložené prostředky na případnou modernizaci stanic mít </a:t>
            </a:r>
            <a:r>
              <a:rPr lang="cs-CZ" sz="2800" dirty="0" smtClean="0"/>
              <a:t>smysl ?</a:t>
            </a:r>
          </a:p>
          <a:p>
            <a:r>
              <a:rPr lang="cs-CZ" sz="2800" dirty="0" smtClean="0"/>
              <a:t>dá </a:t>
            </a:r>
            <a:r>
              <a:rPr lang="cs-CZ" sz="2800" dirty="0"/>
              <a:t>se očekávat zájem ze strany dopravců provozovat nákladní vlaky o zmíněných délkách?</a:t>
            </a:r>
          </a:p>
          <a:p>
            <a:r>
              <a:rPr lang="cs-CZ" sz="2800" dirty="0" smtClean="0"/>
              <a:t>postoj </a:t>
            </a:r>
            <a:r>
              <a:rPr lang="cs-CZ" sz="2800" dirty="0"/>
              <a:t>ŽESNAD</a:t>
            </a:r>
          </a:p>
          <a:p>
            <a:r>
              <a:rPr lang="cs-CZ" sz="2800" dirty="0" smtClean="0"/>
              <a:t>navrhování </a:t>
            </a:r>
            <a:r>
              <a:rPr lang="cs-CZ" sz="2800" dirty="0"/>
              <a:t>délky staničních kolejí 740 m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v </a:t>
            </a:r>
            <a:r>
              <a:rPr lang="cs-CZ" sz="2800" dirty="0"/>
              <a:t>aktuálně zpracovávaných TES/SP</a:t>
            </a:r>
          </a:p>
          <a:p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Otázky oponenta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56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2800" smtClean="0"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smtClean="0">
                <a:cs typeface="Arial" panose="020B0604020202020204" pitchFamily="34" charset="0"/>
              </a:rPr>
              <a:t>cíl </a:t>
            </a:r>
            <a:r>
              <a:rPr lang="cs-CZ" sz="2800" dirty="0">
                <a:cs typeface="Arial" panose="020B0604020202020204" pitchFamily="34" charset="0"/>
              </a:rPr>
              <a:t>práce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/>
              <a:t>motiv k výběru tématu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/>
              <a:t>předmět analýzy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/>
              <a:t>v čem je jízda dlouhých vlaků jiná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/>
              <a:t>možnosti řešení za současného stavu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/>
              <a:t>závěr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Obsah</a:t>
            </a:r>
            <a:br>
              <a:rPr lang="cs-CZ" sz="44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9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za jakých podmínek je možný provoz nákladních vlaků o délce 740 m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současný stav infrastruktury</a:t>
            </a:r>
            <a:endParaRPr lang="cs-CZ" sz="3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263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práce na železnici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dlouhodobé zkušenosti s řízením provozu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první otázka na novém pracovišti</a:t>
            </a:r>
            <a:endParaRPr lang="cs-CZ" sz="3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Motiv k výběru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27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připravenost legislativy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připravenost infrastruktury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význam pro dopravce</a:t>
            </a:r>
            <a:endParaRPr lang="cs-CZ" sz="3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Předmět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47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v době odbrzdění a rozjezdu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v dynamice jízdy vlaku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vhodné umístění časové polohy jízdy vzhledem k předjíždění</a:t>
            </a:r>
            <a:endParaRPr lang="cs-CZ" sz="3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 čem je jízda dlouhých vlaků jiná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05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zapracování poloh dlouhých tras do GVD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jízda problémovým úsekem v noční době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připravit infrastrukturu</a:t>
            </a:r>
            <a:endParaRPr lang="cs-CZ" sz="3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Možnosti řešení za současného 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01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jízda je možná (omezující úsek)</a:t>
            </a:r>
          </a:p>
          <a:p>
            <a:pPr marL="109728" indent="0">
              <a:buNone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/>
              <a:t>jízda v noci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legislativa připravena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22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1944216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/>
              <a:t>Děkuji za pozornost</a:t>
            </a:r>
            <a:endParaRPr lang="cs-CZ" sz="4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2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</TotalTime>
  <Words>269</Words>
  <Application>Microsoft Office PowerPoint</Application>
  <PresentationFormat>Předvádění na obrazovce (4:3)</PresentationFormat>
  <Paragraphs>82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Vysoká škola technická a ekonomická Ústav technicko-technologický</vt:lpstr>
      <vt:lpstr>Obsah </vt:lpstr>
      <vt:lpstr>Cíl práce</vt:lpstr>
      <vt:lpstr>Motiv k výběru tématu</vt:lpstr>
      <vt:lpstr>Předmět analýzy</vt:lpstr>
      <vt:lpstr>V čem je jízda dlouhých vlaků jiná</vt:lpstr>
      <vt:lpstr>Možnosti řešení za současného stavu</vt:lpstr>
      <vt:lpstr>Závěr</vt:lpstr>
      <vt:lpstr>Prezentace aplikace PowerPoint</vt:lpstr>
      <vt:lpstr>Otázka vedoucího práce</vt:lpstr>
      <vt:lpstr>Otázky oponenta </vt:lpstr>
      <vt:lpstr>Otázky oponenta </vt:lpstr>
    </vt:vector>
  </TitlesOfParts>
  <Company>SZDC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Ústav technicko-technologický</dc:title>
  <dc:creator>Fučík Pavel</dc:creator>
  <cp:lastModifiedBy>Family</cp:lastModifiedBy>
  <cp:revision>26</cp:revision>
  <dcterms:created xsi:type="dcterms:W3CDTF">2017-06-12T20:13:50Z</dcterms:created>
  <dcterms:modified xsi:type="dcterms:W3CDTF">2017-06-14T11:32:07Z</dcterms:modified>
</cp:coreProperties>
</file>