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6" r:id="rId10"/>
    <p:sldId id="267" r:id="rId11"/>
    <p:sldId id="268" r:id="rId12"/>
    <p:sldId id="269" r:id="rId13"/>
    <p:sldId id="271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7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96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23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463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766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632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44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30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65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54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01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57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66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47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44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97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3E397-C991-410C-938D-261A045E829B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66CDD2-BE56-491D-B09F-657179341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55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v Českých Budějovicích</a:t>
            </a:r>
            <a:br>
              <a:rPr lang="cs-CZ" sz="28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Ústav technicko – technologický</a:t>
            </a:r>
            <a:b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sz="2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2052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 </a:t>
            </a:r>
          </a:p>
          <a:p>
            <a:pPr marL="0" indent="0" algn="ctr">
              <a:buNone/>
            </a:pPr>
            <a:r>
              <a:rPr lang="cs-CZ" sz="5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 </a:t>
            </a:r>
            <a:r>
              <a:rPr lang="cs-CZ" sz="5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řešení manipulace s materiálem v terminále kombinované dopravy </a:t>
            </a:r>
          </a:p>
          <a:p>
            <a:pPr marL="0" indent="0">
              <a:buNone/>
            </a:pPr>
            <a:endParaRPr lang="cs-CZ" sz="43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sz="4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sz="29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</a:t>
            </a:r>
            <a:r>
              <a:rPr lang="cs-CZ" sz="29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bakalářské práce : </a:t>
            </a:r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Petr Musil</a:t>
            </a:r>
            <a:endParaRPr lang="cs-CZ" sz="29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sz="29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Vedoucí </a:t>
            </a:r>
            <a:r>
              <a:rPr lang="cs-CZ" sz="29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bakalářské práce: </a:t>
            </a:r>
            <a:r>
              <a:rPr lang="cs-CZ" sz="29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Ing. </a:t>
            </a:r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Ondrej Stopka, </a:t>
            </a:r>
            <a:r>
              <a:rPr lang="cs-CZ" sz="29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PhD.</a:t>
            </a:r>
          </a:p>
          <a:p>
            <a:pPr marL="0" indent="0">
              <a:buNone/>
            </a:pPr>
            <a:r>
              <a:rPr lang="cs-CZ" sz="29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Oponent </a:t>
            </a:r>
            <a:r>
              <a:rPr lang="cs-CZ" sz="29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bakalářské práce: </a:t>
            </a:r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Ing</a:t>
            </a:r>
            <a:r>
              <a:rPr lang="cs-CZ" sz="29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Mária </a:t>
            </a:r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Chovancová</a:t>
            </a:r>
          </a:p>
          <a:p>
            <a:pPr marL="0" indent="0">
              <a:buNone/>
            </a:pPr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2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sz="29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České Budějovice, červen 2017 </a:t>
            </a:r>
            <a:endParaRPr lang="cs-CZ" sz="29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66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ásadním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přínosem výstavby kontejnerového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terminálu Lovosice jih jsou:</a:t>
            </a:r>
          </a:p>
          <a:p>
            <a:pPr marL="0" indent="0">
              <a:buNone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zvýšení kapacity </a:t>
            </a:r>
            <a:r>
              <a:rPr lang="cs-CZ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terminálu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počet </a:t>
            </a:r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odbavených vlaků – o 1 více/den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zkrácení manipulační doby překladačů o 20 min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zkrácení doby odbavování ucelených </a:t>
            </a:r>
            <a:r>
              <a:rPr lang="cs-CZ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vlaků:</a:t>
            </a:r>
            <a:endParaRPr lang="cs-CZ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importní vlak – 15 </a:t>
            </a:r>
            <a:r>
              <a:rPr lang="cs-CZ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min, exportní </a:t>
            </a:r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vlak – 15 min</a:t>
            </a:r>
          </a:p>
          <a:p>
            <a:endParaRPr lang="cs-CZ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4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ásadním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přínosem výstavby kontejnerového terminálu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Lovosice jih jsou:</a:t>
            </a:r>
          </a:p>
          <a:p>
            <a:endParaRPr lang="cs-CZ" sz="2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využitelná </a:t>
            </a:r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délka kolejí k manipulaci 600 m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nové manipulační prostředky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odjezdy ucelených vlaků přímo z vykládkových kolejí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odbavení tranzitních vlaků bez výměny lokomotivy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ekologický dopad – snížení počtu jízd těžkých nákladních vozidel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7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Závěrečné shrnutí</a:t>
            </a:r>
            <a:endParaRPr lang="cs-CZ" sz="4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ýzkumný problém  byl pojmenován a  zodpovězen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opatření na zlepšení stávající situace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byl představen a je realizovatelný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íl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bakalářské práce byl splněn</a:t>
            </a:r>
          </a:p>
        </p:txBody>
      </p:sp>
    </p:spTree>
    <p:extLst>
      <p:ext uri="{BB962C8B-B14F-4D97-AF65-F5344CB8AC3E}">
        <p14:creationId xmlns:p14="http://schemas.microsoft.com/office/powerpoint/2010/main" val="8448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057099"/>
            <a:ext cx="8596668" cy="121464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  <a:endParaRPr lang="cs-CZ" sz="4000" b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otázky</a:t>
            </a:r>
            <a:endParaRPr lang="cs-CZ" sz="4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práce: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Jaké 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technologie obsluhy TKD železniční a silniční dopravou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znáte?</a:t>
            </a:r>
            <a:endParaRPr lang="cs-CZ" sz="2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bakalářské práce</a:t>
            </a: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1.V 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čem spočívají výhody stacionární (obslužné) metody ve srovnání s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proudovou (výměnnou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metodou obsluhy terminálu kombinované dopravy? Jaká je podmínka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realizace stacionární 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metody?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Jaká je cílová hodnota minimální užitečné délky staničních kolejí v terminály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kombinované dopravy 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podle dohody AGTC? Specifikujte daný parametr zvlášť pro stávající tratě a nově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vybudované tratě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15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Motivace pro výběr zvoleného tématu</a:t>
            </a:r>
            <a:r>
              <a:rPr lang="cs-CZ" sz="4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4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sz="4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20524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louholetá zkušenost s prací na železnici</a:t>
            </a: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traktivita tématu</a:t>
            </a: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rohloubení znalostí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9398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íl bakalářské práce</a:t>
            </a:r>
            <a:r>
              <a:rPr lang="cs-CZ" sz="4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4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sz="4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20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Cílem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 je na základě analýzy vybavenosti terminálů kombinované dopravy manipulačními zařízeními navrhnout ideální řešení manipulace s materiálem pro konkrétní terminál, s technickým zdůvodněním opodstatněnosti navrhovaných řešení. </a:t>
            </a:r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892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Výzkumný problém</a:t>
            </a:r>
            <a:r>
              <a:rPr lang="cs-CZ" sz="4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4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sz="4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20524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nalýza současného stavu v terminále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kombinované dopravy ČD DUSS Terminál Lovosice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definování slabých míst v následujících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oblastech:</a:t>
            </a:r>
          </a:p>
          <a:p>
            <a:pPr lvl="1"/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stavební </a:t>
            </a: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uspořádání </a:t>
            </a:r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terminálu a kapacita </a:t>
            </a: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úložné plochy</a:t>
            </a:r>
          </a:p>
          <a:p>
            <a:pPr lvl="1"/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technologie silniční dopravy</a:t>
            </a:r>
          </a:p>
          <a:p>
            <a:pPr lvl="1"/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technologie odbavení </a:t>
            </a:r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vlaků a ložných </a:t>
            </a: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manipulací</a:t>
            </a:r>
          </a:p>
          <a:p>
            <a:pPr lvl="1"/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manipulační technika kontejnerového </a:t>
            </a:r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terminálu</a:t>
            </a:r>
          </a:p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zlepšení současné situace v terminálu kombinované dopravy ČD DUSS Terminál Lovosice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cs-CZ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5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Metody výzkumu</a:t>
            </a:r>
            <a:r>
              <a:rPr lang="cs-CZ" sz="4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4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sz="4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20524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běr a analýza dat pro zhodnocení současného stavu</a:t>
            </a:r>
          </a:p>
          <a:p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ýběr relevantních dat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 úpravu a zefektivnění současného stavu manipulace s materiálem v 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terminálu</a:t>
            </a:r>
          </a:p>
          <a:p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komparace výchozího a cílového stavu, která akcentuje doby zkrácení odbavení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vlaků</a:t>
            </a:r>
          </a:p>
          <a:p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základě měření byla získána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časová data jednotlivých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kroků při odbavení vlaku a manipulace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přepravní jednotkou</a:t>
            </a:r>
          </a:p>
          <a:p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benchmarkingu, kdy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byl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současný a potenciální stav porovnáván s již existujícími a dobře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fungujícími terminály kombinované dopravy</a:t>
            </a:r>
            <a:endParaRPr lang="cs-CZ" sz="20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140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ČD DUSS Terminál Lovosice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1379"/>
            <a:ext cx="8596668" cy="43899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2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22" y="1337481"/>
            <a:ext cx="8287973" cy="528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5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046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Současný stav terminálu</a:t>
            </a:r>
            <a:endParaRPr lang="cs-CZ" sz="4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5" y="1282890"/>
            <a:ext cx="8203134" cy="475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9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Dosažené výsledky a přínos práce</a:t>
            </a:r>
            <a:endParaRPr lang="cs-CZ" sz="4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apacity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překládek v kombinované dopravě mohou být navýšeny již v současnosti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úpravou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provozní doby kontejnerového terminálu na 24/7</a:t>
            </a: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otenciál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skladovacích kapacit může být rozšířen konstruktivní dostavbou kontejnerového terminálu Lovosice jih</a:t>
            </a:r>
          </a:p>
        </p:txBody>
      </p:sp>
    </p:spTree>
    <p:extLst>
      <p:ext uri="{BB962C8B-B14F-4D97-AF65-F5344CB8AC3E}">
        <p14:creationId xmlns:p14="http://schemas.microsoft.com/office/powerpoint/2010/main" val="133889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Navrhovaný stav terminálu</a:t>
            </a:r>
            <a:endParaRPr lang="cs-CZ" sz="4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62" t="8537" r="321" b="730"/>
          <a:stretch/>
        </p:blipFill>
        <p:spPr>
          <a:xfrm>
            <a:off x="677334" y="1255594"/>
            <a:ext cx="7928055" cy="478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6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267</TotalTime>
  <Words>315</Words>
  <Application>Microsoft Office PowerPoint</Application>
  <PresentationFormat>Širokoúhlá obrazovka</PresentationFormat>
  <Paragraphs>65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Verdana</vt:lpstr>
      <vt:lpstr>Wingdings 3</vt:lpstr>
      <vt:lpstr>Faseta</vt:lpstr>
      <vt:lpstr>Vysoká škola technická a ekonomická v Českých Budějovicích Ústav technicko – technologický </vt:lpstr>
      <vt:lpstr>Motivace pro výběr zvoleného tématu </vt:lpstr>
      <vt:lpstr>Cíl bakalářské práce </vt:lpstr>
      <vt:lpstr>Výzkumný problém </vt:lpstr>
      <vt:lpstr>Metody výzkumu </vt:lpstr>
      <vt:lpstr>ČD DUSS Terminál Lovosice</vt:lpstr>
      <vt:lpstr>Současný stav terminálu</vt:lpstr>
      <vt:lpstr>Dosažené výsledky a přínos práce</vt:lpstr>
      <vt:lpstr>Navrhovaný stav terminálu</vt:lpstr>
      <vt:lpstr>Dosažené výsledky a přínos práce</vt:lpstr>
      <vt:lpstr>Dosažené výsledky a přínos práce</vt:lpstr>
      <vt:lpstr>Závěrečné shrnutí</vt:lpstr>
      <vt:lpstr>Děkuji za pozornost</vt:lpstr>
      <vt:lpstr>Doplňující otázky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 – technologický </dc:title>
  <dc:creator>Petr Musil Raillex</dc:creator>
  <cp:lastModifiedBy>Petr Musil Raillex</cp:lastModifiedBy>
  <cp:revision>28</cp:revision>
  <dcterms:created xsi:type="dcterms:W3CDTF">2017-06-17T08:01:35Z</dcterms:created>
  <dcterms:modified xsi:type="dcterms:W3CDTF">2017-06-20T08:48:46Z</dcterms:modified>
</cp:coreProperties>
</file>