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4" r:id="rId6"/>
    <p:sldId id="267" r:id="rId7"/>
    <p:sldId id="268" r:id="rId8"/>
    <p:sldId id="261" r:id="rId9"/>
    <p:sldId id="270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380" autoAdjust="0"/>
  </p:normalViewPr>
  <p:slideViewPr>
    <p:cSldViewPr snapToGrid="0">
      <p:cViewPr>
        <p:scale>
          <a:sx n="66" d="100"/>
          <a:sy n="66" d="100"/>
        </p:scale>
        <p:origin x="-30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224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48898-8C24-463C-8E62-39C6E4206C92}" type="datetimeFigureOut">
              <a:rPr lang="cs-CZ" smtClean="0"/>
              <a:pPr/>
              <a:t>20.06.2017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EA37E-1763-4870-97B6-07B3671B51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EA37E-1763-4870-97B6-07B3671B51D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1EA37E-1763-4870-97B6-07B3671B51D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Prezentace bakalářské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4555" y="5278703"/>
            <a:ext cx="5649685" cy="11990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Eliška Zbořilová</a:t>
            </a:r>
            <a:endParaRPr lang="cs-CZ" sz="4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82040" y="2819400"/>
            <a:ext cx="10573383" cy="1595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Optimalizace zásob výrobního podniku</a:t>
            </a:r>
          </a:p>
          <a:p>
            <a:pPr marL="0" indent="0">
              <a:buFont typeface="Arial"/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405225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638629"/>
            <a:ext cx="10018713" cy="38172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742950" indent="-742950">
              <a:buNone/>
            </a:pPr>
            <a:r>
              <a:rPr lang="cs-CZ" b="1" dirty="0" smtClean="0"/>
              <a:t>2</a:t>
            </a:r>
            <a:r>
              <a:rPr lang="cs-CZ" dirty="0" smtClean="0"/>
              <a:t>.Mají navrhovaná opatření přímý vliv na cenu produktu?</a:t>
            </a:r>
            <a:r>
              <a:rPr lang="cs-CZ" sz="4000" dirty="0" smtClean="0"/>
              <a:t> </a:t>
            </a:r>
          </a:p>
          <a:p>
            <a:pPr marL="457200" indent="-457200">
              <a:buNone/>
            </a:pPr>
            <a:r>
              <a:rPr lang="cs-CZ" sz="4000" b="1" dirty="0" smtClean="0"/>
              <a:t> </a:t>
            </a:r>
            <a:r>
              <a:rPr lang="cs-CZ" b="1" dirty="0" smtClean="0"/>
              <a:t>- NE…</a:t>
            </a:r>
          </a:p>
        </p:txBody>
      </p:sp>
      <p:pic>
        <p:nvPicPr>
          <p:cNvPr id="4" name="Picture 2" descr="Výsledek obrázku pro konec prezent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11657" y="181429"/>
            <a:ext cx="2053771" cy="2053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4951" y="198121"/>
            <a:ext cx="7674929" cy="1630680"/>
          </a:xfrm>
        </p:spPr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6229" y="1493521"/>
            <a:ext cx="9746795" cy="473964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cs-CZ" sz="2000" dirty="0" smtClean="0"/>
              <a:t>Cílem této práce je podat návrhy na řešení problematiky týkající se logistického řízení firmy, konkrétně optimalizaci a řízení zásob ve vybrané společnosti, dále u vybrané skupiny zásob stanovit takové množství, které by společnost minimálně finančně a prostorově zatížilo, ale současně neohrozilo plynulost výrobního procesu při případném výpadku dodávky materiálu, tj. návrh optimalizace a řízení zásob ve vybrané společnosti.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967849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Výzkumné otázky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21633" y="2072640"/>
            <a:ext cx="9120431" cy="390144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2000" dirty="0" smtClean="0"/>
              <a:t>Označí analýza ABC klíčové materiálové položky, kterými by se měla firma přednostně zabývat?</a:t>
            </a:r>
          </a:p>
          <a:p>
            <a:pPr lvl="0">
              <a:lnSpc>
                <a:spcPct val="150000"/>
              </a:lnSpc>
            </a:pPr>
            <a:r>
              <a:rPr lang="cs-CZ" sz="2000" dirty="0" smtClean="0"/>
              <a:t>Je možné po určení klíčový položek zásob, stanovit takové množství, které bude mít minimální finanční a prostorové nároky a současně neohrotí plynulost výroby? </a:t>
            </a:r>
          </a:p>
          <a:p>
            <a:pPr marL="0" indent="0">
              <a:lnSpc>
                <a:spcPct val="2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955533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3339" y="453572"/>
            <a:ext cx="10018713" cy="1752599"/>
          </a:xfrm>
        </p:spPr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metody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9315" y="2028984"/>
            <a:ext cx="8629195" cy="453873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</a:pPr>
            <a:r>
              <a:rPr lang="cs-CZ" dirty="0" smtClean="0"/>
              <a:t> </a:t>
            </a:r>
            <a:r>
              <a:rPr lang="cs-CZ" sz="3200" dirty="0" smtClean="0"/>
              <a:t>ABC analýza</a:t>
            </a:r>
          </a:p>
          <a:p>
            <a:pPr marL="0" indent="0">
              <a:lnSpc>
                <a:spcPct val="200000"/>
              </a:lnSpc>
            </a:pPr>
            <a:r>
              <a:rPr lang="cs-CZ" sz="3200" dirty="0" smtClean="0"/>
              <a:t> Just in </a:t>
            </a:r>
            <a:r>
              <a:rPr lang="cs-CZ" sz="3200" dirty="0" err="1" smtClean="0"/>
              <a:t>Time</a:t>
            </a:r>
            <a:endParaRPr lang="cs-CZ" sz="3200" dirty="0" smtClean="0"/>
          </a:p>
          <a:p>
            <a:pPr marL="0" indent="0">
              <a:lnSpc>
                <a:spcPct val="200000"/>
              </a:lnSpc>
            </a:pPr>
            <a:r>
              <a:rPr lang="cs-CZ" sz="3200" dirty="0" smtClean="0"/>
              <a:t> Strategický nákup</a:t>
            </a:r>
          </a:p>
          <a:p>
            <a:pPr marL="0" indent="0">
              <a:lnSpc>
                <a:spcPct val="200000"/>
              </a:lnSpc>
            </a:pPr>
            <a:r>
              <a:rPr lang="cs-CZ" sz="3200" dirty="0" smtClean="0"/>
              <a:t> </a:t>
            </a:r>
            <a:r>
              <a:rPr lang="cs-CZ" sz="3200" dirty="0" err="1" smtClean="0"/>
              <a:t>Kanban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3379367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Přínos práce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2593" y="2319269"/>
            <a:ext cx="9120431" cy="368529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Identifikace klíčových zásob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Návrhy opatření vedoucích ke snížení nákladů na zásoby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Zavedení standardizovaného systému vnitropodnikového materiálového toku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032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82881"/>
            <a:ext cx="10018713" cy="122500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Závěrečné shrnutí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28800" y="2206171"/>
            <a:ext cx="9674223" cy="42236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ABC analýza identifikovala klíčové položky </a:t>
            </a:r>
          </a:p>
          <a:p>
            <a:pPr marL="355600" lvl="3"/>
            <a:r>
              <a:rPr lang="cs-CZ" sz="2200" u="sng" dirty="0" smtClean="0"/>
              <a:t>Molitanové díly</a:t>
            </a:r>
          </a:p>
          <a:p>
            <a:pPr marL="355600" lvl="3">
              <a:buNone/>
            </a:pPr>
            <a:r>
              <a:rPr lang="cs-CZ" sz="2000" dirty="0" smtClean="0"/>
              <a:t>Nákup molitanových dílů na bázi Just in </a:t>
            </a:r>
            <a:r>
              <a:rPr lang="cs-CZ" sz="2000" dirty="0" err="1" smtClean="0"/>
              <a:t>Time</a:t>
            </a:r>
            <a:endParaRPr lang="cs-CZ" sz="2000" dirty="0" smtClean="0"/>
          </a:p>
          <a:p>
            <a:pPr marL="355600" lvl="3">
              <a:buNone/>
            </a:pPr>
            <a:endParaRPr lang="cs-CZ" sz="2000" dirty="0" smtClean="0"/>
          </a:p>
          <a:p>
            <a:pPr marL="355600" lvl="3"/>
            <a:r>
              <a:rPr lang="cs-CZ" sz="2200" u="sng" dirty="0" smtClean="0"/>
              <a:t>Látky</a:t>
            </a:r>
          </a:p>
          <a:p>
            <a:pPr marL="355600" lvl="3">
              <a:buNone/>
            </a:pPr>
            <a:r>
              <a:rPr lang="cs-CZ" sz="2000" dirty="0" smtClean="0"/>
              <a:t>Strategickým nákupem využít množstevní slevy</a:t>
            </a:r>
          </a:p>
          <a:p>
            <a:pPr marL="355600" lvl="3">
              <a:buNone/>
            </a:pPr>
            <a:r>
              <a:rPr lang="cs-CZ" sz="2000" dirty="0" smtClean="0"/>
              <a:t>Snížení nákladů na dopravné </a:t>
            </a:r>
          </a:p>
          <a:p>
            <a:pPr marL="355600" lvl="3"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Navržení vnitropodnikové logistické technologie </a:t>
            </a:r>
          </a:p>
          <a:p>
            <a:r>
              <a:rPr lang="cs-CZ" sz="2200" u="sng" dirty="0" smtClean="0"/>
              <a:t>KANBAN</a:t>
            </a:r>
            <a:endParaRPr lang="cs-CZ" sz="1900" u="sng" dirty="0" smtClean="0"/>
          </a:p>
          <a:p>
            <a:pPr marL="171450" lvl="3">
              <a:buNone/>
              <a:tabLst>
                <a:tab pos="96838" algn="l"/>
              </a:tabLst>
            </a:pPr>
            <a:endParaRPr lang="cs-CZ" sz="2000" dirty="0" smtClean="0"/>
          </a:p>
          <a:p>
            <a:pPr marL="268288" lvl="3">
              <a:buNone/>
              <a:tabLst>
                <a:tab pos="0" algn="l"/>
              </a:tabLst>
            </a:pPr>
            <a:endParaRPr lang="cs-CZ" sz="2000" dirty="0" smtClean="0"/>
          </a:p>
          <a:p>
            <a:pPr lvl="3"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281863"/>
          </a:xfrm>
        </p:spPr>
        <p:txBody>
          <a:bodyPr/>
          <a:lstStyle/>
          <a:p>
            <a:r>
              <a:rPr lang="cs-CZ" dirty="0" smtClean="0"/>
              <a:t>Děkuji všem za pozornost.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7456489" cy="1752599"/>
          </a:xfrm>
        </p:spPr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</a:t>
            </a:r>
            <a:b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VEDOUCÍHO PRÁCE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48589" y="2319269"/>
            <a:ext cx="9754435" cy="3007474"/>
          </a:xfrm>
        </p:spPr>
        <p:txBody>
          <a:bodyPr>
            <a:normAutofit/>
          </a:bodyPr>
          <a:lstStyle/>
          <a:p>
            <a:endParaRPr lang="cs-CZ" sz="700" dirty="0" err="1" smtClean="0"/>
          </a:p>
          <a:p>
            <a:pPr>
              <a:buNone/>
            </a:pPr>
            <a:r>
              <a:rPr lang="cs-CZ" sz="3200" dirty="0" smtClean="0"/>
              <a:t>Budou Vámi navržená řešení ve firmě aplikována?</a:t>
            </a:r>
          </a:p>
          <a:p>
            <a:pPr>
              <a:buNone/>
            </a:pPr>
            <a:r>
              <a:rPr lang="cs-CZ" sz="4000" b="1" dirty="0" smtClean="0"/>
              <a:t>	</a:t>
            </a:r>
            <a:r>
              <a:rPr lang="cs-CZ" sz="3200" b="1" dirty="0" smtClean="0"/>
              <a:t>- Ano…</a:t>
            </a:r>
            <a:endParaRPr lang="cs-CZ" sz="4000" b="1" dirty="0" smtClean="0"/>
          </a:p>
        </p:txBody>
      </p:sp>
      <p:pic>
        <p:nvPicPr>
          <p:cNvPr id="7170" name="Picture 2" descr="Výsledek obrázku pro konec prezenta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8800" y="246743"/>
            <a:ext cx="2235199" cy="2235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96251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8825" y="482600"/>
            <a:ext cx="7543575" cy="1752599"/>
          </a:xfrm>
        </p:spPr>
        <p:txBody>
          <a:bodyPr/>
          <a:lstStyle/>
          <a:p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dotazy </a:t>
            </a:r>
            <a:b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OPONENTA</a:t>
            </a:r>
            <a:endParaRPr lang="cs-CZ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82593" y="2319269"/>
            <a:ext cx="9120431" cy="3859462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None/>
            </a:pPr>
            <a:r>
              <a:rPr lang="cs-CZ" b="1" dirty="0" smtClean="0"/>
              <a:t>1</a:t>
            </a:r>
            <a:r>
              <a:rPr lang="cs-CZ" dirty="0" smtClean="0"/>
              <a:t>. Jak se zmenší zmiňované ”pracovní nasazení skladového pracovníka” , pokud bude aplikován návrh rozdělení dílčích dodávek na molitan od firmy </a:t>
            </a:r>
            <a:r>
              <a:rPr lang="cs-CZ" dirty="0" err="1" smtClean="0"/>
              <a:t>Marilin</a:t>
            </a:r>
            <a:r>
              <a:rPr lang="cs-CZ" dirty="0" smtClean="0"/>
              <a:t>? </a:t>
            </a:r>
          </a:p>
          <a:p>
            <a:pPr marL="457200" indent="-457200">
              <a:lnSpc>
                <a:spcPct val="200000"/>
              </a:lnSpc>
            </a:pPr>
            <a:r>
              <a:rPr lang="cs-CZ" dirty="0" smtClean="0"/>
              <a:t>Pravidelný systém</a:t>
            </a:r>
          </a:p>
          <a:p>
            <a:pPr marL="457200" indent="-457200">
              <a:lnSpc>
                <a:spcPct val="200000"/>
              </a:lnSpc>
            </a:pPr>
            <a:r>
              <a:rPr lang="cs-CZ" dirty="0" smtClean="0"/>
              <a:t>Snížení psychického zatížení</a:t>
            </a:r>
          </a:p>
          <a:p>
            <a:pPr marL="457200" indent="-457200">
              <a:buFont typeface="+mj-lt"/>
              <a:buAutoNum type="arabicPeriod"/>
            </a:pPr>
            <a:endParaRPr lang="cs-CZ" sz="900" dirty="0" smtClean="0"/>
          </a:p>
        </p:txBody>
      </p:sp>
      <p:pic>
        <p:nvPicPr>
          <p:cNvPr id="4" name="Picture 2" descr="Výsledek obrázku pro konec prezent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64914" y="442686"/>
            <a:ext cx="2053771" cy="2053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962517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310</TotalTime>
  <Words>237</Words>
  <Application>Microsoft Office PowerPoint</Application>
  <PresentationFormat>Vlastní</PresentationFormat>
  <Paragraphs>45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Prezentace bakalářské práce</vt:lpstr>
      <vt:lpstr>Cíl práce</vt:lpstr>
      <vt:lpstr>Výzkumné otázky</vt:lpstr>
      <vt:lpstr>Použité metody</vt:lpstr>
      <vt:lpstr>Přínos práce</vt:lpstr>
      <vt:lpstr>Závěrečné shrnutí</vt:lpstr>
      <vt:lpstr>Děkuji všem za pozornost.</vt:lpstr>
      <vt:lpstr>Doplňující dotazy  VEDOUCÍHO PRÁCE</vt:lpstr>
      <vt:lpstr>Doplňující dotazy  OPONENTA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hucik</dc:creator>
  <cp:lastModifiedBy>Work Patkova</cp:lastModifiedBy>
  <cp:revision>32</cp:revision>
  <dcterms:created xsi:type="dcterms:W3CDTF">2017-06-07T13:01:47Z</dcterms:created>
  <dcterms:modified xsi:type="dcterms:W3CDTF">2017-06-20T21:54:11Z</dcterms:modified>
</cp:coreProperties>
</file>