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7" r:id="rId4"/>
    <p:sldId id="260" r:id="rId5"/>
    <p:sldId id="264" r:id="rId6"/>
    <p:sldId id="269" r:id="rId7"/>
    <p:sldId id="270" r:id="rId8"/>
    <p:sldId id="271" r:id="rId9"/>
    <p:sldId id="272" r:id="rId10"/>
    <p:sldId id="268" r:id="rId11"/>
    <p:sldId id="273" r:id="rId12"/>
    <p:sldId id="275" r:id="rId13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380" autoAdjust="0"/>
  </p:normalViewPr>
  <p:slideViewPr>
    <p:cSldViewPr snapToGrid="0">
      <p:cViewPr varScale="1">
        <p:scale>
          <a:sx n="59" d="100"/>
          <a:sy n="59" d="100"/>
        </p:scale>
        <p:origin x="-546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224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24F1A-5562-4509-B16B-314F3692989B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1D14B-AAA9-43B8-9C39-12B60B202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3B6-EAB4-4DD2-84B6-23907F6C1997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4191F-0133-4AA0-9F72-5791A40FAF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729" y="5281184"/>
            <a:ext cx="7000036" cy="1158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Jiří Zbořil</a:t>
            </a:r>
            <a:endParaRPr lang="cs-CZ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Prezentace bakalářské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9812" y="1909011"/>
            <a:ext cx="10965612" cy="2506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4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Optimalizace zásob výrobního podniku</a:t>
            </a:r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22508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1028617"/>
            <a:ext cx="10972800" cy="1143000"/>
          </a:xfrm>
        </p:spPr>
        <p:txBody>
          <a:bodyPr/>
          <a:lstStyle/>
          <a:p>
            <a:pPr algn="ctr"/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097126" y="3112839"/>
            <a:ext cx="2517358" cy="353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84420" y="2395729"/>
            <a:ext cx="8726905" cy="25612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 smtClean="0"/>
              <a:t>Budou Vámi navržená řešení ve firmě aplikována?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/>
              <a:t>Doplňující dotazy - VEDOUCÍ PRÁCE</a:t>
            </a:r>
            <a:endParaRPr lang="cs-CZ" spc="3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44727" y="3914274"/>
            <a:ext cx="2866629" cy="294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844841" y="2042804"/>
            <a:ext cx="8726905" cy="256128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2800" dirty="0" smtClean="0"/>
              <a:t>Vysvětlete, proč jste si pro splnění cíle Vaší bakalářské práce (optimalizace zásob) vybral právě metodu ABC?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/>
              <a:t>Doplňující dotazy – OPONENT</a:t>
            </a:r>
            <a:endParaRPr lang="cs-CZ" spc="3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6402" y="3914274"/>
            <a:ext cx="2866629" cy="294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6905" y="1443789"/>
            <a:ext cx="10396119" cy="3999681"/>
          </a:xfrm>
        </p:spPr>
        <p:txBody>
          <a:bodyPr>
            <a:normAutofit/>
          </a:bodyPr>
          <a:lstStyle/>
          <a:p>
            <a:r>
              <a:rPr lang="cs-CZ" dirty="0" smtClean="0"/>
              <a:t>Cílem této práce je podat návrhy na řešení problematiky týkající se logistického řízení firmy, konkrétně optimalizaci a řízení zásob ve vybrané společnosti, dále u vybrané skupiny zásob stanovit takové množství, které by společnost minimálně finančně a prostorově zatížilo, ale současně neohrozilo plynulost výrobního procesu při případném výpadku dodávky materiálu, tj. návrh optimalizace a řízení zásob ve vybrané společnosti.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pc="300" dirty="0" smtClean="0"/>
              <a:t>Cíl práce</a:t>
            </a:r>
            <a:endParaRPr lang="cs-CZ" i="1" spc="300" dirty="0"/>
          </a:p>
        </p:txBody>
      </p:sp>
    </p:spTree>
    <p:extLst>
      <p:ext uri="{BB962C8B-B14F-4D97-AF65-F5344CB8AC3E}">
        <p14:creationId xmlns:p14="http://schemas.microsoft.com/office/powerpoint/2010/main" xmlns="" val="96784997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700463"/>
            <a:ext cx="10972800" cy="4306829"/>
          </a:xfrm>
        </p:spPr>
        <p:txBody>
          <a:bodyPr/>
          <a:lstStyle/>
          <a:p>
            <a:r>
              <a:rPr lang="cs-CZ" dirty="0" smtClean="0"/>
              <a:t>Výroba návnad a krmiv pro sportovní rybolov</a:t>
            </a:r>
          </a:p>
          <a:p>
            <a:r>
              <a:rPr lang="cs-CZ" dirty="0" smtClean="0"/>
              <a:t>Dodávání produktů do velkoobchodů na globálním trhu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err="1" smtClean="0"/>
              <a:t>Fishballs</a:t>
            </a:r>
            <a:r>
              <a:rPr lang="cs-CZ" spc="300" dirty="0" smtClean="0"/>
              <a:t> s.r.o.</a:t>
            </a:r>
            <a:endParaRPr lang="cs-CZ" spc="300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40185" y="3602839"/>
            <a:ext cx="2645962" cy="300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0463" y="1764633"/>
            <a:ext cx="9802561" cy="3678838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/>
              <a:t>Dokáže společnost optimalizovat materiálový tok v podniku zavedením některé logistické technologie</a:t>
            </a:r>
            <a:r>
              <a:rPr lang="cs-CZ" sz="2800" dirty="0" smtClean="0"/>
              <a:t>?</a:t>
            </a:r>
          </a:p>
          <a:p>
            <a:pPr lvl="0">
              <a:buNone/>
            </a:pPr>
            <a:endParaRPr lang="cs-CZ" sz="2800" dirty="0" smtClean="0"/>
          </a:p>
          <a:p>
            <a:pPr lvl="0"/>
            <a:r>
              <a:rPr lang="cs-CZ" sz="2800" dirty="0" smtClean="0"/>
              <a:t>Sníží se náklady na držení zásob podniku při využití optimalizační technologie?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/>
              <a:t>Výzkumné otázky</a:t>
            </a:r>
            <a:endParaRPr lang="cs-CZ" spc="300" dirty="0"/>
          </a:p>
        </p:txBody>
      </p:sp>
    </p:spTree>
    <p:extLst>
      <p:ext uri="{BB962C8B-B14F-4D97-AF65-F5344CB8AC3E}">
        <p14:creationId xmlns:p14="http://schemas.microsoft.com/office/powerpoint/2010/main" xmlns="" val="33793674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2336" y="1411704"/>
            <a:ext cx="9770477" cy="4700337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cs-CZ" i="1" dirty="0" smtClean="0"/>
              <a:t>Metoda ABC</a:t>
            </a:r>
          </a:p>
          <a:p>
            <a:pPr marL="514350" indent="-338138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 smtClean="0"/>
              <a:t>Identifikace klíčových položek zásob</a:t>
            </a:r>
          </a:p>
          <a:p>
            <a:pPr marL="514350" indent="-514350">
              <a:lnSpc>
                <a:spcPct val="150000"/>
              </a:lnSpc>
              <a:buNone/>
            </a:pPr>
            <a:endParaRPr lang="cs-CZ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cs-CZ" i="1" dirty="0" smtClean="0"/>
              <a:t>Pro suroviny kategorie A d</a:t>
            </a:r>
            <a:r>
              <a:rPr lang="cs-CZ" i="1" dirty="0" smtClean="0"/>
              <a:t>efinovat:</a:t>
            </a:r>
          </a:p>
          <a:p>
            <a:pPr marL="514350" indent="-338138">
              <a:lnSpc>
                <a:spcPct val="150000"/>
              </a:lnSpc>
            </a:pPr>
            <a:r>
              <a:rPr lang="cs-CZ" dirty="0" smtClean="0"/>
              <a:t>	průměrnou zásobu dané suroviny na skladě</a:t>
            </a:r>
          </a:p>
          <a:p>
            <a:pPr marL="514350" indent="-338138">
              <a:lnSpc>
                <a:spcPct val="150000"/>
              </a:lnSpc>
            </a:pPr>
            <a:r>
              <a:rPr lang="cs-CZ" dirty="0" smtClean="0"/>
              <a:t>	optimální dodávkový cyklus </a:t>
            </a:r>
          </a:p>
          <a:p>
            <a:pPr marL="514350" indent="-338138">
              <a:lnSpc>
                <a:spcPct val="150000"/>
              </a:lnSpc>
            </a:pPr>
            <a:r>
              <a:rPr lang="cs-CZ" dirty="0" smtClean="0"/>
              <a:t>	velikost ročního nákupu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/>
              <a:t>Metody optimalizace zásob a nákladů</a:t>
            </a:r>
            <a:endParaRPr lang="cs-CZ" spc="300" dirty="0"/>
          </a:p>
        </p:txBody>
      </p:sp>
    </p:spTree>
    <p:extLst>
      <p:ext uri="{BB962C8B-B14F-4D97-AF65-F5344CB8AC3E}">
        <p14:creationId xmlns:p14="http://schemas.microsoft.com/office/powerpoint/2010/main" xmlns="" val="32603223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 a navrhovaná opatření 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0772" y="2320759"/>
            <a:ext cx="9735776" cy="279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ORGANICKÁ ROZPOUŠTĚDLA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2400" dirty="0" smtClean="0"/>
              <a:t>Z výpočtu je zjištěn optimální dodávkový cyklus, velikost průměrné zásoby na skladě a velikost ročního nákupu</a:t>
            </a:r>
            <a:r>
              <a:rPr lang="cs-CZ" sz="2400" dirty="0" smtClean="0"/>
              <a:t>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Bylo navrženo opatření snižující náklady na dopravu.</a:t>
            </a:r>
          </a:p>
          <a:p>
            <a:r>
              <a:rPr lang="cs-CZ" sz="2400" dirty="0" smtClean="0"/>
              <a:t>Vysoká počáteční investice,</a:t>
            </a:r>
          </a:p>
          <a:p>
            <a:r>
              <a:rPr lang="cs-CZ" sz="2400" dirty="0" smtClean="0"/>
              <a:t>Vysoká finanční aktiva vázaná na držení velkého množství rozpouštědel </a:t>
            </a:r>
          </a:p>
          <a:p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 a navrhovaná opatření 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PŠENIČNÁ MOUKA</a:t>
            </a:r>
          </a:p>
          <a:p>
            <a:pPr>
              <a:buNone/>
            </a:pPr>
            <a:endParaRPr lang="cs-CZ" b="1" dirty="0" smtClean="0"/>
          </a:p>
          <a:p>
            <a:pPr marL="798513" indent="-255588">
              <a:lnSpc>
                <a:spcPct val="150000"/>
              </a:lnSpc>
            </a:pPr>
            <a:r>
              <a:rPr lang="cs-CZ" sz="2400" dirty="0" smtClean="0"/>
              <a:t>O</a:t>
            </a:r>
            <a:r>
              <a:rPr lang="cs-CZ" sz="2400" dirty="0" smtClean="0"/>
              <a:t>ptimální dodávkový cyklus, </a:t>
            </a:r>
          </a:p>
          <a:p>
            <a:pPr marL="798513" indent="-255588">
              <a:lnSpc>
                <a:spcPct val="150000"/>
              </a:lnSpc>
            </a:pPr>
            <a:r>
              <a:rPr lang="cs-CZ" sz="2400" dirty="0" smtClean="0"/>
              <a:t>velikost průměrné zásoby na skladě, </a:t>
            </a:r>
          </a:p>
          <a:p>
            <a:pPr marL="798513" indent="-255588">
              <a:lnSpc>
                <a:spcPct val="150000"/>
              </a:lnSpc>
            </a:pPr>
            <a:r>
              <a:rPr lang="cs-CZ" sz="2400" dirty="0" smtClean="0"/>
              <a:t>velikost ročního nákupu.</a:t>
            </a:r>
          </a:p>
          <a:p>
            <a:pPr marL="798513" indent="-255588">
              <a:buNone/>
            </a:pPr>
            <a:endParaRPr lang="cs-CZ" sz="2400" dirty="0" smtClean="0"/>
          </a:p>
          <a:p>
            <a:pPr marL="798513" indent="-255588">
              <a:buNone/>
            </a:pPr>
            <a:r>
              <a:rPr lang="cs-CZ" sz="2400" dirty="0" smtClean="0"/>
              <a:t>Návrh řízení nákupu metodou </a:t>
            </a:r>
            <a:r>
              <a:rPr lang="cs-CZ" sz="2400" b="1" dirty="0" smtClean="0"/>
              <a:t>Just in </a:t>
            </a:r>
            <a:r>
              <a:rPr lang="cs-CZ" sz="2400" b="1" dirty="0" err="1" smtClean="0"/>
              <a:t>Time</a:t>
            </a:r>
            <a:r>
              <a:rPr lang="cs-CZ" sz="2400" b="1" dirty="0" smtClean="0"/>
              <a:t>.</a:t>
            </a:r>
          </a:p>
          <a:p>
            <a:pPr marL="798513" indent="-255588">
              <a:buNone/>
            </a:pPr>
            <a:endParaRPr lang="cs-CZ" sz="2400" b="1" dirty="0" smtClean="0"/>
          </a:p>
          <a:p>
            <a:pPr>
              <a:buNone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 a navrhovaná opatření 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529456"/>
            <a:ext cx="109728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ZAVEDENÍ SYSTÉMU KANBAN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sz="2400" dirty="0" smtClean="0"/>
              <a:t>Minimalizace </a:t>
            </a:r>
            <a:r>
              <a:rPr lang="cs-CZ" sz="2400" dirty="0" smtClean="0"/>
              <a:t>prostojů linky způsobených nedostatkem materiálu ve výrobním </a:t>
            </a:r>
            <a:r>
              <a:rPr lang="cs-CZ" sz="2400" dirty="0" smtClean="0"/>
              <a:t>skladu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Snazší </a:t>
            </a:r>
            <a:r>
              <a:rPr lang="cs-CZ" sz="2400" dirty="0" smtClean="0"/>
              <a:t>inventura jednotlivých skladových </a:t>
            </a:r>
            <a:r>
              <a:rPr lang="cs-CZ" sz="2400" dirty="0" smtClean="0"/>
              <a:t>položek</a:t>
            </a:r>
          </a:p>
          <a:p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 a navrhovaná opatření 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1326</TotalTime>
  <Words>230</Words>
  <Application>Microsoft Office PowerPoint</Application>
  <PresentationFormat>Vlastní</PresentationFormat>
  <Paragraphs>49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Prezentace bakalářské práce</vt:lpstr>
      <vt:lpstr>Cíl práce</vt:lpstr>
      <vt:lpstr>Fishballs s.r.o.</vt:lpstr>
      <vt:lpstr>Výzkumné otázky</vt:lpstr>
      <vt:lpstr>Metody optimalizace zásob a nákladů</vt:lpstr>
      <vt:lpstr>Výsledky a navrhovaná opatření </vt:lpstr>
      <vt:lpstr>Výsledky a navrhovaná opatření </vt:lpstr>
      <vt:lpstr>Výsledky a navrhovaná opatření </vt:lpstr>
      <vt:lpstr>Výsledky a navrhovaná opatření </vt:lpstr>
      <vt:lpstr>DĚKUJI ZA POZORNOST</vt:lpstr>
      <vt:lpstr>Doplňující dotazy - VEDOUCÍ PRÁCE</vt:lpstr>
      <vt:lpstr>Doplňující dotazy – OPONENT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hucik</dc:creator>
  <cp:lastModifiedBy>Work Patkova</cp:lastModifiedBy>
  <cp:revision>53</cp:revision>
  <dcterms:created xsi:type="dcterms:W3CDTF">2017-06-07T13:01:47Z</dcterms:created>
  <dcterms:modified xsi:type="dcterms:W3CDTF">2017-06-20T21:49:37Z</dcterms:modified>
</cp:coreProperties>
</file>