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82B45C-1F5E-49F8-B2B5-5361E4ADAF56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807F001-883B-4AF6-A164-D7AC6994C2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Autor: Jiří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Hrouz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práce: Ing. Ladislav Bartuška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Oponent: Ing. Eva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Brumerčíková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PhD.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Rekonstrukce rozvodny 110/22 </a:t>
            </a:r>
            <a:r>
              <a:rPr lang="cs-CZ" dirty="0" err="1" smtClean="0"/>
              <a:t>kV</a:t>
            </a:r>
            <a:r>
              <a:rPr lang="cs-CZ" dirty="0" smtClean="0"/>
              <a:t> </a:t>
            </a:r>
            <a:r>
              <a:rPr lang="cs-CZ" dirty="0" err="1" smtClean="0"/>
              <a:t>Dačice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dotazy –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ethernet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Zákon o kybernetické bezpečnosti 181/2014 Sb.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69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975" y="1484784"/>
            <a:ext cx="7800975" cy="471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SAIDI – průměrná souhrnná doba trvání přerušení  distribuce u zákazníků na napěťové hladině v hodnoceném období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SAIDI =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Ʃt</a:t>
            </a:r>
            <a:r>
              <a:rPr lang="cs-CZ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sj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SAIFI – průměrný počet přerušení distribuce elektřiny u zákazníků na napěťové hladině v hodnoceném období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SAIFI =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Ʃn</a:t>
            </a:r>
            <a:r>
              <a:rPr lang="cs-CZ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jh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/ 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cs-CZ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Vyhláška 540/2005 Sb.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00808"/>
            <a:ext cx="77724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dotazy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– SWOT analýza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098" name="Object 2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7906909"/>
              </p:ext>
            </p:extLst>
          </p:nvPr>
        </p:nvGraphicFramePr>
        <p:xfrm>
          <a:off x="2193925" y="1338263"/>
          <a:ext cx="4686300" cy="528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Document" r:id="rId3" imgW="5854387" imgH="6600359" progId="">
                  <p:embed/>
                </p:oleObj>
              </mc:Choice>
              <mc:Fallback>
                <p:oleObj name="Document" r:id="rId3" imgW="5854387" imgH="6600359" progId="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925" y="1338263"/>
                        <a:ext cx="4686300" cy="528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96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Zkušenosti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 praxe 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Změna pozice v zaměstnání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Zisk nových poznatků z oboru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Cílem této bakalářské práce je popis stávajícího stavu technologického vybavení rozvodny 110/22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Dačice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Důvody rekonstrukce nevyhovujícího zařízení a návrh specifikace nového technologického vybavení rozvodny 110/22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Dačice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Výzkumný problém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Posouzení stávajícího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vybavení rozvodny 110/22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Dačice a případný návrh nové technologie.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Použité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Sběr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Konzultace s kolegy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Znalosti z praxe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Zhodnocení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stávající a návrh nové technologie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Předpokládané zlepšení ukazatelů kvality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Zvýšení bezpečnosti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Zisk nových znalostí a informací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Stručné závěrečné shrnutí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Nevyhovující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Návrh nového vybavení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Doplňující </a:t>
            </a:r>
            <a:r>
              <a:rPr lang="cs-CZ" b="1" dirty="0" smtClean="0"/>
              <a:t>dotazy - </a:t>
            </a:r>
            <a:r>
              <a:rPr lang="cs-CZ" dirty="0" smtClean="0"/>
              <a:t>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772400" cy="5256584"/>
          </a:xfrm>
        </p:spPr>
        <p:txBody>
          <a:bodyPr>
            <a:normAutofit fontScale="25000" lnSpcReduction="20000"/>
          </a:bodyPr>
          <a:lstStyle/>
          <a:p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ůzné -1,2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mil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. CZK</a:t>
            </a:r>
            <a:endParaRPr lang="cs-CZ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Výkonový vypínač </a:t>
            </a:r>
            <a:r>
              <a:rPr lang="cs-CZ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(3 - pohony</a:t>
            </a:r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)  /  3AP1FE 123     28.670,- EUR</a:t>
            </a:r>
          </a:p>
          <a:p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Výkonový vypínač </a:t>
            </a:r>
            <a:r>
              <a:rPr lang="cs-CZ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(1 - pohon</a:t>
            </a:r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)  /  3AP1FG 123       21.320,- EUR</a:t>
            </a:r>
          </a:p>
          <a:p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Přístrojový </a:t>
            </a:r>
            <a:r>
              <a:rPr lang="cs-CZ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transf</a:t>
            </a:r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 kombinovaný  /  KSKEF 123      nenakupujeme tento typ  //  cena konkurence: VAU-123            7.560,- EUR</a:t>
            </a:r>
          </a:p>
          <a:p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Přístrojový </a:t>
            </a:r>
            <a:r>
              <a:rPr lang="cs-CZ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transf</a:t>
            </a:r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 proudový  /  SKF 123                  nenakupujeme tento typ  //  cena konkurence: AGU-123            4.470,- EUR</a:t>
            </a:r>
          </a:p>
          <a:p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3-pólový odpojovač  /  3SHT-1220                           123.830,- CZK</a:t>
            </a:r>
          </a:p>
          <a:p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3-pólový odpoj. s </a:t>
            </a:r>
            <a:r>
              <a:rPr lang="cs-CZ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uzemňovačem</a:t>
            </a:r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  /  3SHTU-1220    174.530,- CZK</a:t>
            </a:r>
          </a:p>
          <a:p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3-pólový odpoj. pantografový  /  1 SPT 1220.A       291.800,- CZK</a:t>
            </a:r>
          </a:p>
          <a:p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Omezovač přepětí  /  SBK-II-102/10.3 (C, U, X)     nenakupujeme tento typ  //  cena konkurence: 3EL2 102-2PJ31-4DC2  730,- EUR</a:t>
            </a:r>
          </a:p>
          <a:p>
            <a:r>
              <a:rPr lang="cs-CZ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Omezovač přepětí  /  SBK-II-96/10.2 (C, U, X)       nenakupujeme tento typ  //  cena konkurence: 3EQ1 096-2PJ31-4DC1  1.330,- 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Vypínače 110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3 pohony – 750 000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CZK, Vedení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VVN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 pohon – 600 000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CZK, Transformátory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Ochrany –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400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CZK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Zapouzdřený rozvaděč – 800 000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CZK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245</Words>
  <Application>Microsoft Office PowerPoint</Application>
  <PresentationFormat>Předvádění na obrazovce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Jmění</vt:lpstr>
      <vt:lpstr>Document</vt:lpstr>
      <vt:lpstr>Rekonstrukce rozvodny 110/22 kV Dačice</vt:lpstr>
      <vt:lpstr>Motivace a důvody k řešení daného problému</vt:lpstr>
      <vt:lpstr>Cíl práce</vt:lpstr>
      <vt:lpstr>Výzkumný problém</vt:lpstr>
      <vt:lpstr>Použité metody</vt:lpstr>
      <vt:lpstr>Dosažené výsledky a přínos práce</vt:lpstr>
      <vt:lpstr>Stručné závěrečné shrnutí</vt:lpstr>
      <vt:lpstr>Doplňující dotazy - Náklady</vt:lpstr>
      <vt:lpstr>Doplňující dotazy</vt:lpstr>
      <vt:lpstr>Doplňující dotazy – ethernet Zákon o kybernetické bezpečnosti 181/2014 Sb.</vt:lpstr>
      <vt:lpstr>Doplňující dotazy</vt:lpstr>
      <vt:lpstr>Doplňující dotazy</vt:lpstr>
      <vt:lpstr>Doplňující dotazy – SWOT analýza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Rekonstrukce rozvodny 110/22 kV Dačice</dc:title>
  <dc:creator>Wimbob</dc:creator>
  <cp:lastModifiedBy>j13803</cp:lastModifiedBy>
  <cp:revision>5</cp:revision>
  <dcterms:modified xsi:type="dcterms:W3CDTF">2017-06-19T05:43:53Z</dcterms:modified>
</cp:coreProperties>
</file>