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1" r:id="rId6"/>
    <p:sldId id="265" r:id="rId7"/>
    <p:sldId id="262" r:id="rId8"/>
    <p:sldId id="268" r:id="rId9"/>
    <p:sldId id="269" r:id="rId10"/>
    <p:sldId id="259" r:id="rId11"/>
    <p:sldId id="266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6380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3284D-3D13-4ADA-8C97-611CD48E93EB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8720-CAA6-4F5A-A141-3A4EB786C3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80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8720-CAA6-4F5A-A141-3A4EB786C39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Vysoká škola technická a ekonomická</a:t>
            </a:r>
            <a:br>
              <a:rPr lang="cs-CZ" dirty="0" smtClean="0"/>
            </a:br>
            <a:r>
              <a:rPr lang="cs-CZ" sz="3100" dirty="0" smtClean="0"/>
              <a:t>ústav </a:t>
            </a:r>
            <a:r>
              <a:rPr lang="cs-CZ" sz="3100" dirty="0" err="1" smtClean="0"/>
              <a:t>Technicko</a:t>
            </a:r>
            <a:r>
              <a:rPr lang="cs-CZ" sz="3100" dirty="0" smtClean="0"/>
              <a:t> - technologický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Zádržné systémy a ochranné prostředky v rámci bezpečnosti a plynulosti silničního provozu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9832" y="537321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 bakalářské práce: Martin </a:t>
            </a:r>
            <a:r>
              <a:rPr lang="cs-CZ" dirty="0" err="1" smtClean="0"/>
              <a:t>Koklar</a:t>
            </a:r>
            <a:endParaRPr lang="cs-CZ" dirty="0" smtClean="0"/>
          </a:p>
          <a:p>
            <a:r>
              <a:rPr lang="cs-CZ" dirty="0" smtClean="0"/>
              <a:t>Vedoucí bakalářské práce: Ing. Jiří Čejka, Ph.D.</a:t>
            </a:r>
          </a:p>
          <a:p>
            <a:r>
              <a:rPr lang="cs-CZ" dirty="0" smtClean="0"/>
              <a:t>Oponent bakalářské práce: Ing. Vladimír </a:t>
            </a:r>
            <a:r>
              <a:rPr lang="cs-CZ" dirty="0" err="1" smtClean="0"/>
              <a:t>Faltus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Picture 3" descr="V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se respondenti staví k používání bezpečnostních pásů ve vozidle?</a:t>
            </a:r>
          </a:p>
          <a:p>
            <a:r>
              <a:rPr lang="cs-CZ" dirty="0" smtClean="0"/>
              <a:t>Znají respondenti některé jiné bezpečnostní prvky mimo bezpečnostní pásy a airbagy?</a:t>
            </a:r>
          </a:p>
          <a:p>
            <a:r>
              <a:rPr lang="cs-CZ" dirty="0" smtClean="0"/>
              <a:t>Ovlivňuje respondenty při koupi automobilu vybavení automobilu bezpečnostními </a:t>
            </a:r>
            <a:r>
              <a:rPr lang="cs-CZ" dirty="0" smtClean="0"/>
              <a:t>prvky?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dotazníkového </a:t>
            </a:r>
            <a:br>
              <a:rPr lang="cs-CZ" dirty="0" smtClean="0"/>
            </a:br>
            <a:r>
              <a:rPr lang="cs-CZ" dirty="0" smtClean="0"/>
              <a:t>šetření: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Respondenti</a:t>
            </a:r>
          </a:p>
          <a:p>
            <a:r>
              <a:rPr lang="cs-CZ" dirty="0" smtClean="0"/>
              <a:t>Používání bezpečnostních pásů</a:t>
            </a:r>
          </a:p>
          <a:p>
            <a:r>
              <a:rPr lang="cs-CZ" dirty="0" smtClean="0"/>
              <a:t>Znalost bezpečnostních prvků u respondentů</a:t>
            </a:r>
          </a:p>
          <a:p>
            <a:r>
              <a:rPr lang="cs-CZ" dirty="0" smtClean="0"/>
              <a:t>Pořizování nového automobilu</a:t>
            </a:r>
          </a:p>
          <a:p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Navrhovaná opatření: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Kampaň: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Základní školy</a:t>
            </a:r>
          </a:p>
          <a:p>
            <a:r>
              <a:rPr lang="cs-CZ" dirty="0" smtClean="0"/>
              <a:t>Střední školy</a:t>
            </a:r>
          </a:p>
          <a:p>
            <a:r>
              <a:rPr lang="cs-CZ" dirty="0" smtClean="0"/>
              <a:t>Autoškoly</a:t>
            </a:r>
          </a:p>
          <a:p>
            <a:r>
              <a:rPr lang="cs-CZ" dirty="0" smtClean="0"/>
              <a:t>Široká veřejnost</a:t>
            </a:r>
          </a:p>
          <a:p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032448" cy="40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Vedoucí:</a:t>
            </a:r>
          </a:p>
          <a:p>
            <a:r>
              <a:rPr lang="cs-CZ" dirty="0" smtClean="0"/>
              <a:t>Jak se díváte na způsob realizace bezpečnostních opatření na dálnici D3?</a:t>
            </a:r>
          </a:p>
          <a:p>
            <a:pPr>
              <a:buNone/>
            </a:pPr>
            <a:r>
              <a:rPr lang="cs-CZ" dirty="0" smtClean="0"/>
              <a:t>Oponent:</a:t>
            </a:r>
          </a:p>
          <a:p>
            <a:r>
              <a:rPr lang="cs-CZ" dirty="0" smtClean="0"/>
              <a:t>Zabýval jste se otázkou, zda by bylo možné nějakým způsobem (např. technicky) vylepšit funkčnost bezpečnostních prvků pro ještě vyšší bezpečnost?</a:t>
            </a:r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Důvody a motivace k řešení dané problematiky: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Stále aktuální problematika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Záliba v automobilech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Rozšíření znalostí o dané problematice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cs-CZ" dirty="0" smtClean="0"/>
              <a:t>Cíl práce: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344816" cy="4010000"/>
          </a:xfrm>
        </p:spPr>
        <p:txBody>
          <a:bodyPr>
            <a:normAutofit lnSpcReduction="10000"/>
          </a:bodyPr>
          <a:lstStyle/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Cílem </a:t>
            </a:r>
            <a:r>
              <a:rPr lang="cs-CZ" dirty="0" smtClean="0">
                <a:solidFill>
                  <a:schemeClr val="tx1"/>
                </a:solidFill>
              </a:rPr>
              <a:t>práce je zhodnotit bezpečnost v silniční dopravě v oblasti používání jednotlivých druhů zádržných systémů. Dále budou navrženy možnosti řešení. Práce bude zpracována na modelu Jihočeského kraje se zaměřením na bezpečnost silničního provozu.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metodika: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Prostudování odborné literatury</a:t>
            </a:r>
          </a:p>
          <a:p>
            <a:r>
              <a:rPr lang="cs-CZ" dirty="0" smtClean="0"/>
              <a:t>Aplikace nashromážděných dat</a:t>
            </a:r>
          </a:p>
          <a:p>
            <a:r>
              <a:rPr lang="cs-CZ" dirty="0" smtClean="0"/>
              <a:t>Zhodnocení současné problematiky a poznatků z praxe</a:t>
            </a:r>
          </a:p>
          <a:p>
            <a:r>
              <a:rPr lang="cs-CZ" dirty="0" smtClean="0"/>
              <a:t>Provedení dotazníkového šetření</a:t>
            </a:r>
          </a:p>
          <a:p>
            <a:r>
              <a:rPr lang="cs-CZ" dirty="0" smtClean="0"/>
              <a:t>Analýza dat</a:t>
            </a:r>
          </a:p>
          <a:p>
            <a:r>
              <a:rPr lang="cs-CZ" dirty="0" smtClean="0"/>
              <a:t>Návrh opatření</a:t>
            </a:r>
          </a:p>
        </p:txBody>
      </p:sp>
      <p:pic>
        <p:nvPicPr>
          <p:cNvPr id="5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část: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Zaměření teoretické části</a:t>
            </a:r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Praktická část: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Zhodnocení současné problematiky a poznatků z praxe</a:t>
            </a:r>
          </a:p>
          <a:p>
            <a:endParaRPr lang="cs-CZ" dirty="0" smtClean="0"/>
          </a:p>
          <a:p>
            <a:r>
              <a:rPr lang="cs-CZ" dirty="0" smtClean="0"/>
              <a:t>Návrh a provedení dotazníkového šetření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Analýza dat</a:t>
            </a:r>
          </a:p>
          <a:p>
            <a:endParaRPr lang="cs-CZ" dirty="0" smtClean="0"/>
          </a:p>
          <a:p>
            <a:r>
              <a:rPr lang="cs-CZ" dirty="0" smtClean="0"/>
              <a:t>Návrh opatření</a:t>
            </a:r>
            <a:endParaRPr lang="cs-CZ" dirty="0"/>
          </a:p>
        </p:txBody>
      </p:sp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Současná problematika a </a:t>
            </a:r>
            <a:br>
              <a:rPr lang="cs-CZ" dirty="0" smtClean="0"/>
            </a:br>
            <a:r>
              <a:rPr lang="cs-CZ" dirty="0" smtClean="0"/>
              <a:t>poznatky z praxe:</a:t>
            </a:r>
          </a:p>
        </p:txBody>
      </p:sp>
      <p:pic>
        <p:nvPicPr>
          <p:cNvPr id="9" name="Zástupný symbol pro obsah 4" descr="C:\Users\Lucka\Desktop\Martin seminarky\Čelní sklo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710995" cy="321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V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 čelního nárazu:</a:t>
            </a:r>
            <a:endParaRPr lang="cs-CZ" dirty="0"/>
          </a:p>
        </p:txBody>
      </p:sp>
      <p:pic>
        <p:nvPicPr>
          <p:cNvPr id="4" name="Zástupný symbol pro obsah 3" descr="C:\Users\Lucka\Desktop\Martin seminarky\Čelní sklo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256" y="1600200"/>
            <a:ext cx="7987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Zkřížení bočních dveří:</a:t>
            </a:r>
            <a:endParaRPr lang="cs-CZ" dirty="0"/>
          </a:p>
        </p:txBody>
      </p:sp>
      <p:pic>
        <p:nvPicPr>
          <p:cNvPr id="4" name="Picture 2" descr="C:\Users\Lucka\Desktop\do rpezenta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2365" y="1900757"/>
            <a:ext cx="4439270" cy="3924848"/>
          </a:xfrm>
          <a:prstGeom prst="rect">
            <a:avLst/>
          </a:prstGeom>
          <a:noFill/>
        </p:spPr>
      </p:pic>
      <p:pic>
        <p:nvPicPr>
          <p:cNvPr id="5" name="Picture 3" descr="V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273</Words>
  <Application>Microsoft Office PowerPoint</Application>
  <PresentationFormat>Předvádění na obrazovce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Vysoká škola technická a ekonomická ústav Technicko - technologický</vt:lpstr>
      <vt:lpstr>Důvody a motivace k řešení dané problematiky:</vt:lpstr>
      <vt:lpstr>Cíl práce:</vt:lpstr>
      <vt:lpstr>Použitá metodika:</vt:lpstr>
      <vt:lpstr>Teoretická část:</vt:lpstr>
      <vt:lpstr>Praktická část: </vt:lpstr>
      <vt:lpstr>Současná problematika a  poznatky z praxe:</vt:lpstr>
      <vt:lpstr>Následky čelního nárazu:</vt:lpstr>
      <vt:lpstr>Zkřížení bočních dveří:</vt:lpstr>
      <vt:lpstr>Výzkumné otázky:</vt:lpstr>
      <vt:lpstr>Výsledky dotazníkového  šetření:</vt:lpstr>
      <vt:lpstr>Navrhovaná opatření:</vt:lpstr>
      <vt:lpstr>Děkuji za pozornost</vt:lpstr>
      <vt:lpstr>Doplňující otázky: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ústav Technicko - technologický</dc:title>
  <dc:creator>Lucka</dc:creator>
  <cp:lastModifiedBy>Lucka</cp:lastModifiedBy>
  <cp:revision>9</cp:revision>
  <dcterms:created xsi:type="dcterms:W3CDTF">2017-06-07T13:21:27Z</dcterms:created>
  <dcterms:modified xsi:type="dcterms:W3CDTF">2017-06-19T15:19:58Z</dcterms:modified>
</cp:coreProperties>
</file>