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vnoramenný trojúhelník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67C28B4B-C61E-44B7-AFEE-9227CEF21F3A}" type="datetimeFigureOut">
              <a:rPr lang="cs-CZ" smtClean="0"/>
              <a:t>31. 1. 2017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162D0571-E7BA-4179-97AA-1F2445D0EE5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28B4B-C61E-44B7-AFEE-9227CEF21F3A}" type="datetimeFigureOut">
              <a:rPr lang="cs-CZ" smtClean="0"/>
              <a:t>31. 1. 2017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D0571-E7BA-4179-97AA-1F2445D0EE5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28B4B-C61E-44B7-AFEE-9227CEF21F3A}" type="datetimeFigureOut">
              <a:rPr lang="cs-CZ" smtClean="0"/>
              <a:t>31. 1. 2017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D0571-E7BA-4179-97AA-1F2445D0EE5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67C28B4B-C61E-44B7-AFEE-9227CEF21F3A}" type="datetimeFigureOut">
              <a:rPr lang="cs-CZ" smtClean="0"/>
              <a:t>31. 1. 2017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D0571-E7BA-4179-97AA-1F2445D0EE5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úhlý trojúhelník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ovnoramenný trojúhelník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67C28B4B-C61E-44B7-AFEE-9227CEF21F3A}" type="datetimeFigureOut">
              <a:rPr lang="cs-CZ" smtClean="0"/>
              <a:t>31. 1. 2017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162D0571-E7BA-4179-97AA-1F2445D0EE52}" type="slidenum">
              <a:rPr lang="cs-CZ" smtClean="0"/>
              <a:t>‹#›</a:t>
            </a:fld>
            <a:endParaRPr lang="cs-CZ"/>
          </a:p>
        </p:txBody>
      </p:sp>
      <p:cxnSp>
        <p:nvCxnSpPr>
          <p:cNvPr id="11" name="Přímá spojnice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7C28B4B-C61E-44B7-AFEE-9227CEF21F3A}" type="datetimeFigureOut">
              <a:rPr lang="cs-CZ" smtClean="0"/>
              <a:t>31. 1. 2017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162D0571-E7BA-4179-97AA-1F2445D0EE5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67C28B4B-C61E-44B7-AFEE-9227CEF21F3A}" type="datetimeFigureOut">
              <a:rPr lang="cs-CZ" smtClean="0"/>
              <a:t>31. 1. 2017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162D0571-E7BA-4179-97AA-1F2445D0EE52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28B4B-C61E-44B7-AFEE-9227CEF21F3A}" type="datetimeFigureOut">
              <a:rPr lang="cs-CZ" smtClean="0"/>
              <a:t>31. 1. 2017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D0571-E7BA-4179-97AA-1F2445D0EE5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7C28B4B-C61E-44B7-AFEE-9227CEF21F3A}" type="datetimeFigureOut">
              <a:rPr lang="cs-CZ" smtClean="0"/>
              <a:t>31. 1. 2017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162D0571-E7BA-4179-97AA-1F2445D0EE5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67C28B4B-C61E-44B7-AFEE-9227CEF21F3A}" type="datetimeFigureOut">
              <a:rPr lang="cs-CZ" smtClean="0"/>
              <a:t>31. 1. 2017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162D0571-E7BA-4179-97AA-1F2445D0EE52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67C28B4B-C61E-44B7-AFEE-9227CEF21F3A}" type="datetimeFigureOut">
              <a:rPr lang="cs-CZ" smtClean="0"/>
              <a:t>31. 1. 2017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162D0571-E7BA-4179-97AA-1F2445D0EE52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avoúhlý trojúhelník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Přímá spojnice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67C28B4B-C61E-44B7-AFEE-9227CEF21F3A}" type="datetimeFigureOut">
              <a:rPr lang="cs-CZ" smtClean="0"/>
              <a:t>31. 1. 2017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162D0571-E7BA-4179-97AA-1F2445D0EE52}" type="slidenum">
              <a:rPr lang="cs-CZ" smtClean="0"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85339" y="2924944"/>
            <a:ext cx="8062912" cy="1470025"/>
          </a:xfrm>
        </p:spPr>
        <p:txBody>
          <a:bodyPr/>
          <a:lstStyle/>
          <a:p>
            <a:pPr algn="ctr"/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Linka na výrobu písku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0" y="4653136"/>
            <a:ext cx="9252520" cy="1752600"/>
          </a:xfrm>
        </p:spPr>
        <p:txBody>
          <a:bodyPr>
            <a:normAutofit/>
          </a:bodyPr>
          <a:lstStyle/>
          <a:p>
            <a:pPr algn="l"/>
            <a:r>
              <a:rPr lang="cs-CZ" sz="2400" b="1" dirty="0" smtClean="0"/>
              <a:t>Autor bakalářské práce:</a:t>
            </a:r>
            <a:r>
              <a:rPr lang="cs-CZ" b="1" dirty="0" smtClean="0"/>
              <a:t> Jan </a:t>
            </a:r>
            <a:r>
              <a:rPr lang="cs-CZ" b="1" dirty="0" err="1" smtClean="0"/>
              <a:t>Wieser</a:t>
            </a:r>
            <a:endParaRPr lang="cs-CZ" b="1" dirty="0" smtClean="0"/>
          </a:p>
          <a:p>
            <a:pPr algn="l"/>
            <a:r>
              <a:rPr lang="cs-CZ" sz="2400" b="1" dirty="0" smtClean="0"/>
              <a:t>Vedoucí bakalářské práce:</a:t>
            </a:r>
            <a:r>
              <a:rPr lang="cs-CZ" b="1" dirty="0" smtClean="0"/>
              <a:t> Ing. Martin Podařil, Ph.D.</a:t>
            </a:r>
          </a:p>
          <a:p>
            <a:pPr algn="l"/>
            <a:r>
              <a:rPr lang="cs-CZ" sz="2400" b="1" dirty="0" smtClean="0"/>
              <a:t>Oponent bakalářské práce: Ing. </a:t>
            </a:r>
            <a:r>
              <a:rPr lang="cs-CZ" b="1" dirty="0" smtClean="0"/>
              <a:t>Monika </a:t>
            </a:r>
            <a:r>
              <a:rPr lang="cs-CZ" b="1" dirty="0" err="1" smtClean="0"/>
              <a:t>Karková</a:t>
            </a:r>
            <a:r>
              <a:rPr lang="cs-CZ" b="1" dirty="0" smtClean="0"/>
              <a:t>, Ph.D.</a:t>
            </a:r>
            <a:endParaRPr lang="cs-CZ" b="1" dirty="0"/>
          </a:p>
        </p:txBody>
      </p:sp>
      <p:sp>
        <p:nvSpPr>
          <p:cNvPr id="4" name="TextovéPole 3"/>
          <p:cNvSpPr txBox="1"/>
          <p:nvPr/>
        </p:nvSpPr>
        <p:spPr>
          <a:xfrm>
            <a:off x="611560" y="188640"/>
            <a:ext cx="8064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Vysoká škola technická a ekonomická v Českých Budějovicích</a:t>
            </a:r>
          </a:p>
          <a:p>
            <a:pPr algn="ctr"/>
            <a:r>
              <a:rPr lang="cs-CZ" dirty="0" smtClean="0"/>
              <a:t>Ústav </a:t>
            </a:r>
            <a:r>
              <a:rPr lang="cs-CZ" dirty="0" err="1" smtClean="0"/>
              <a:t>technicko-technologický</a:t>
            </a:r>
            <a:endParaRPr lang="cs-CZ" dirty="0"/>
          </a:p>
        </p:txBody>
      </p:sp>
      <p:pic>
        <p:nvPicPr>
          <p:cNvPr id="1026" name="Picture 2" descr="C:\Users\Marcela\Desktop\Logo_vst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1268760"/>
            <a:ext cx="1920056" cy="1920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15632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Motivace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1882808"/>
            <a:ext cx="8856984" cy="4572000"/>
          </a:xfrm>
        </p:spPr>
        <p:txBody>
          <a:bodyPr>
            <a:normAutofit/>
          </a:bodyPr>
          <a:lstStyle/>
          <a:p>
            <a:r>
              <a:rPr lang="cs-CZ" sz="3200" dirty="0" smtClean="0"/>
              <a:t>Příležitost k zdokonalení se v konstruování</a:t>
            </a:r>
          </a:p>
          <a:p>
            <a:r>
              <a:rPr lang="cs-CZ" sz="3200" dirty="0" smtClean="0"/>
              <a:t>Přítomnost při výrobě</a:t>
            </a:r>
          </a:p>
          <a:p>
            <a:r>
              <a:rPr lang="cs-CZ" sz="3200" dirty="0" smtClean="0"/>
              <a:t>Spolupráce s významnými firmami</a:t>
            </a:r>
          </a:p>
          <a:p>
            <a:r>
              <a:rPr lang="cs-CZ" sz="3200" dirty="0" smtClean="0"/>
              <a:t>Osobní zájem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41577782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Cíl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Cílem práce je představit linku na výrobu písku, popsat její funkci, jakým způsobem byla navržena a postavena. Dále budou popsána jednotlivá zařízení na lince a jejich funkce, především pak první pásový dopravník z hlediska konstrukce a funkčního výpočtu.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33923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399032"/>
          </a:xfrm>
        </p:spPr>
        <p:txBody>
          <a:bodyPr/>
          <a:lstStyle/>
          <a:p>
            <a:pPr algn="ctr"/>
            <a:r>
              <a:rPr lang="cs-CZ" dirty="0" smtClean="0"/>
              <a:t>Pásový dopravník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124744"/>
            <a:ext cx="8229600" cy="4572000"/>
          </a:xfrm>
        </p:spPr>
        <p:txBody>
          <a:bodyPr/>
          <a:lstStyle/>
          <a:p>
            <a:r>
              <a:rPr lang="cs-CZ" dirty="0" smtClean="0"/>
              <a:t>Osová vzdálenost: 19m</a:t>
            </a:r>
          </a:p>
          <a:p>
            <a:r>
              <a:rPr lang="cs-CZ" dirty="0" smtClean="0"/>
              <a:t>Výškový rozdíl 6,8m</a:t>
            </a:r>
          </a:p>
          <a:p>
            <a:r>
              <a:rPr lang="cs-CZ" dirty="0" smtClean="0"/>
              <a:t>Šířka: 0,5m</a:t>
            </a:r>
          </a:p>
          <a:p>
            <a:endParaRPr lang="cs-CZ" dirty="0"/>
          </a:p>
        </p:txBody>
      </p:sp>
      <p:pic>
        <p:nvPicPr>
          <p:cNvPr id="4" name="Obrázek 3" descr="C:\Users\Jan\Desktop\Oprava bc\screeny\pas 500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996952"/>
            <a:ext cx="7809061" cy="347050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24986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Funkční výpočet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467544" y="1412776"/>
                <a:ext cx="8229600" cy="4572000"/>
              </a:xfrm>
            </p:spPr>
            <p:txBody>
              <a:bodyPr/>
              <a:lstStyle/>
              <a:p>
                <a:r>
                  <a:rPr lang="cs-CZ" dirty="0" smtClean="0"/>
                  <a:t>Hmotnostní výkon: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cs-CZ" b="0" i="1" smtClean="0">
                            <a:latin typeface="Cambria Math"/>
                          </a:rPr>
                          <m:t>𝑚</m:t>
                        </m:r>
                      </m:sub>
                    </m:sSub>
                    <m:r>
                      <a:rPr lang="cs-CZ" b="0" i="0" smtClean="0">
                        <a:latin typeface="Cambria Math"/>
                      </a:rPr>
                      <m:t>=55440</m:t>
                    </m:r>
                    <m:r>
                      <a:rPr lang="cs-CZ" b="0" i="1" smtClean="0">
                        <a:latin typeface="Cambria Math"/>
                      </a:rPr>
                      <m:t>𝑡</m:t>
                    </m:r>
                    <m:r>
                      <a:rPr lang="cs-CZ" b="0" i="1" smtClean="0">
                        <a:latin typeface="Cambria Math"/>
                        <a:ea typeface="Cambria Math"/>
                      </a:rPr>
                      <m:t>∙</m:t>
                    </m:r>
                    <m:sSup>
                      <m:sSupPr>
                        <m:ctrlPr>
                          <a:rPr lang="cs-CZ" b="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cs-CZ" b="0" i="1" smtClean="0">
                            <a:latin typeface="Cambria Math"/>
                            <a:ea typeface="Cambria Math"/>
                          </a:rPr>
                          <m:t>h</m:t>
                        </m:r>
                      </m:e>
                      <m:sup>
                        <m:r>
                          <a:rPr lang="cs-CZ" b="0" i="1" smtClean="0">
                            <a:latin typeface="Cambria Math"/>
                            <a:ea typeface="Cambria Math"/>
                          </a:rPr>
                          <m:t>−1</m:t>
                        </m:r>
                      </m:sup>
                    </m:sSup>
                  </m:oMath>
                </a14:m>
                <a:endParaRPr lang="cs-CZ" dirty="0" smtClean="0"/>
              </a:p>
              <a:p>
                <a:r>
                  <a:rPr lang="cs-CZ" dirty="0" smtClean="0"/>
                  <a:t>Potřebná poháněcí síla: F= 2624,37N</a:t>
                </a:r>
              </a:p>
              <a:p>
                <a:r>
                  <a:rPr lang="cs-CZ" dirty="0" smtClean="0"/>
                  <a:t>Minimální potřebný výkon: P= 4013,24W</a:t>
                </a:r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7544" y="1412776"/>
                <a:ext cx="8229600" cy="4572000"/>
              </a:xfrm>
              <a:blipFill rotWithShape="1">
                <a:blip r:embed="rId2"/>
                <a:stretch>
                  <a:fillRect l="-74" t="-173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481562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Volba elektromotoru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Elektromotor značky </a:t>
            </a:r>
            <a:r>
              <a:rPr lang="cs-CZ" dirty="0" err="1" smtClean="0"/>
              <a:t>Nord</a:t>
            </a:r>
            <a:r>
              <a:rPr lang="cs-CZ" dirty="0" smtClean="0"/>
              <a:t>, s.r.o.</a:t>
            </a:r>
          </a:p>
          <a:p>
            <a:r>
              <a:rPr lang="cs-CZ" dirty="0" smtClean="0"/>
              <a:t>5,5kW</a:t>
            </a:r>
          </a:p>
          <a:p>
            <a:r>
              <a:rPr lang="cs-CZ" dirty="0" err="1" smtClean="0"/>
              <a:t>Kuželočelní</a:t>
            </a:r>
            <a:r>
              <a:rPr lang="cs-CZ" dirty="0" smtClean="0"/>
              <a:t> převodovka</a:t>
            </a:r>
            <a:endParaRPr lang="cs-CZ" dirty="0"/>
          </a:p>
        </p:txBody>
      </p:sp>
      <p:pic>
        <p:nvPicPr>
          <p:cNvPr id="2050" name="Picture 2" descr="C:\Users\Marcela\Desktop\kegelstirnradgetrieb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3474972"/>
            <a:ext cx="5258714" cy="3155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76027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Závěr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Dopravní pás byl zkonstruován podle požadavků</a:t>
            </a:r>
          </a:p>
          <a:p>
            <a:r>
              <a:rPr lang="cs-CZ" dirty="0" smtClean="0"/>
              <a:t>Volba elektromotoru vyplývá z funkčního výpočtu</a:t>
            </a:r>
          </a:p>
          <a:p>
            <a:r>
              <a:rPr lang="cs-CZ" dirty="0" smtClean="0"/>
              <a:t>Cíl práce byl splněn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871115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Prostor pro dotazy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882775"/>
            <a:ext cx="6095999" cy="4572000"/>
          </a:xfrm>
        </p:spPr>
      </p:pic>
    </p:spTree>
    <p:extLst>
      <p:ext uri="{BB962C8B-B14F-4D97-AF65-F5344CB8AC3E}">
        <p14:creationId xmlns:p14="http://schemas.microsoft.com/office/powerpoint/2010/main" val="33494663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2924944"/>
            <a:ext cx="8229600" cy="1399032"/>
          </a:xfrm>
        </p:spPr>
        <p:txBody>
          <a:bodyPr/>
          <a:lstStyle/>
          <a:p>
            <a:pPr algn="ctr"/>
            <a:r>
              <a:rPr lang="cs-CZ" b="1" dirty="0" smtClean="0"/>
              <a:t>Děkuji za pozornost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5306204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alent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Talent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Talent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78</TotalTime>
  <Words>166</Words>
  <Application>Microsoft Office PowerPoint</Application>
  <PresentationFormat>Předvádění na obrazovce (4:3)</PresentationFormat>
  <Paragraphs>31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Talent</vt:lpstr>
      <vt:lpstr> Linka na výrobu písku</vt:lpstr>
      <vt:lpstr>Motivace</vt:lpstr>
      <vt:lpstr>Cíl práce</vt:lpstr>
      <vt:lpstr>Pásový dopravník</vt:lpstr>
      <vt:lpstr>Funkční výpočet</vt:lpstr>
      <vt:lpstr>Volba elektromotoru</vt:lpstr>
      <vt:lpstr>Závěr</vt:lpstr>
      <vt:lpstr>Prostor pro dotazy</vt:lpstr>
      <vt:lpstr>Děkuji za pozornost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Linka na výrobu písku</dc:title>
  <dc:creator>Marcela Wieserova</dc:creator>
  <cp:lastModifiedBy>Marcela Wieserova</cp:lastModifiedBy>
  <cp:revision>10</cp:revision>
  <dcterms:created xsi:type="dcterms:W3CDTF">2017-01-31T19:29:18Z</dcterms:created>
  <dcterms:modified xsi:type="dcterms:W3CDTF">2017-01-31T20:53:12Z</dcterms:modified>
</cp:coreProperties>
</file>