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F199C7-C6F8-4C1B-9C61-8279505AAE1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69998F-A1A5-43AD-A315-D55A2112078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99C7-C6F8-4C1B-9C61-8279505AAE1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998F-A1A5-43AD-A315-D55A21120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99C7-C6F8-4C1B-9C61-8279505AAE1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998F-A1A5-43AD-A315-D55A21120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F199C7-C6F8-4C1B-9C61-8279505AAE1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69998F-A1A5-43AD-A315-D55A2112078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F199C7-C6F8-4C1B-9C61-8279505AAE1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69998F-A1A5-43AD-A315-D55A2112078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99C7-C6F8-4C1B-9C61-8279505AAE1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998F-A1A5-43AD-A315-D55A2112078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99C7-C6F8-4C1B-9C61-8279505AAE1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998F-A1A5-43AD-A315-D55A2112078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F199C7-C6F8-4C1B-9C61-8279505AAE1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69998F-A1A5-43AD-A315-D55A2112078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99C7-C6F8-4C1B-9C61-8279505AAE1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998F-A1A5-43AD-A315-D55A21120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F199C7-C6F8-4C1B-9C61-8279505AAE1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69998F-A1A5-43AD-A315-D55A2112078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F199C7-C6F8-4C1B-9C61-8279505AAE1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69998F-A1A5-43AD-A315-D55A2112078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F199C7-C6F8-4C1B-9C61-8279505AAE1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69998F-A1A5-43AD-A315-D55A2112078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1916832"/>
            <a:ext cx="6172200" cy="1224136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VYUŽITÍ POZEMKŮ VE VYBRANÉ LOKALITĚ SUBURBÁNNÍ ZÁSTAVBY</a:t>
            </a:r>
            <a:endParaRPr lang="cs-CZ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52292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Veronika Němcová</a:t>
            </a:r>
            <a:endParaRPr 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vyhodnocení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Do 1990 </a:t>
            </a:r>
          </a:p>
          <a:p>
            <a:pPr lvl="1"/>
            <a:r>
              <a:rPr lang="cs-CZ" sz="1700" dirty="0" smtClean="0"/>
              <a:t>Historické jádro</a:t>
            </a:r>
          </a:p>
          <a:p>
            <a:pPr lvl="1"/>
            <a:r>
              <a:rPr lang="cs-CZ" sz="1700" dirty="0" smtClean="0"/>
              <a:t>Proluky</a:t>
            </a:r>
          </a:p>
          <a:p>
            <a:r>
              <a:rPr lang="cs-CZ" sz="2000" dirty="0" smtClean="0"/>
              <a:t>1990 – po současnost</a:t>
            </a:r>
          </a:p>
          <a:p>
            <a:pPr lvl="1"/>
            <a:r>
              <a:rPr lang="cs-CZ" sz="1700" dirty="0" smtClean="0"/>
              <a:t>„RD na louce“</a:t>
            </a:r>
          </a:p>
          <a:p>
            <a:pPr lvl="1"/>
            <a:r>
              <a:rPr lang="cs-CZ" sz="1700" dirty="0" smtClean="0"/>
              <a:t>BD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0052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ZÁVĚR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492896"/>
            <a:ext cx="7467600" cy="2620888"/>
          </a:xfrm>
        </p:spPr>
        <p:txBody>
          <a:bodyPr>
            <a:normAutofit/>
          </a:bodyPr>
          <a:lstStyle/>
          <a:p>
            <a:r>
              <a:rPr lang="cs-CZ" sz="2000" dirty="0"/>
              <a:t>A) Jak se vyvíjela zástavba ?</a:t>
            </a:r>
          </a:p>
          <a:p>
            <a:r>
              <a:rPr lang="cs-CZ" sz="2000" dirty="0"/>
              <a:t>B) Využití pozemků v čase ?</a:t>
            </a:r>
          </a:p>
          <a:p>
            <a:r>
              <a:rPr lang="cs-CZ" sz="2000" dirty="0"/>
              <a:t>C) Efektivnější či praktičtější 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948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OTÁZKY VEDOUCÍHO A OPONENTA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780928"/>
            <a:ext cx="7467600" cy="247687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1) Fotodokumentace</a:t>
            </a:r>
          </a:p>
          <a:p>
            <a:pPr lvl="1"/>
            <a:r>
              <a:rPr lang="cs-CZ" sz="1700" dirty="0" smtClean="0"/>
              <a:t>Zpracování</a:t>
            </a:r>
          </a:p>
          <a:p>
            <a:pPr lvl="1"/>
            <a:r>
              <a:rPr lang="cs-CZ" sz="1700" dirty="0" smtClean="0"/>
              <a:t>Úskalí</a:t>
            </a:r>
          </a:p>
          <a:p>
            <a:r>
              <a:rPr lang="cs-CZ" sz="2000" dirty="0" smtClean="0"/>
              <a:t>2) </a:t>
            </a:r>
            <a:r>
              <a:rPr lang="cs-CZ" sz="2000" dirty="0" err="1" smtClean="0"/>
              <a:t>Secondhandizace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450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717032"/>
            <a:ext cx="7467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POZORNOST…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5322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5180953" cy="380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DŮVODY ZVOLENÍ TÉMATU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Kunratice</a:t>
            </a:r>
          </a:p>
          <a:p>
            <a:r>
              <a:rPr lang="cs-CZ" sz="2000" dirty="0" smtClean="0"/>
              <a:t>Místo, kde žiji</a:t>
            </a:r>
          </a:p>
          <a:p>
            <a:r>
              <a:rPr lang="cs-CZ" sz="2000" dirty="0" smtClean="0"/>
              <a:t>Vývoj v čase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277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564904"/>
            <a:ext cx="7467600" cy="211683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Vyhodnocení využití soukromých pozemků</a:t>
            </a:r>
          </a:p>
          <a:p>
            <a:pPr lvl="1"/>
            <a:r>
              <a:rPr lang="cs-CZ" sz="1700" dirty="0" smtClean="0"/>
              <a:t>Velikost</a:t>
            </a:r>
          </a:p>
          <a:p>
            <a:pPr lvl="1"/>
            <a:r>
              <a:rPr lang="cs-CZ" sz="1700" dirty="0" smtClean="0"/>
              <a:t>Podrobné využívání</a:t>
            </a:r>
          </a:p>
          <a:p>
            <a:r>
              <a:rPr lang="cs-CZ" sz="2000" dirty="0" smtClean="0"/>
              <a:t>Osidlování nezastavěného území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142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Výzkumné otázky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564904"/>
            <a:ext cx="7467600" cy="226084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A) Jak se vyvíjela zástavba ?</a:t>
            </a:r>
          </a:p>
          <a:p>
            <a:r>
              <a:rPr lang="cs-CZ" sz="2000" dirty="0" smtClean="0"/>
              <a:t>B) Využití pozemků v čase ?</a:t>
            </a:r>
          </a:p>
          <a:p>
            <a:r>
              <a:rPr lang="cs-CZ" sz="2000" dirty="0" smtClean="0"/>
              <a:t>C) Efektivnější či praktičtější 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718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Použité metody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Katastrální mapy</a:t>
            </a:r>
          </a:p>
          <a:p>
            <a:r>
              <a:rPr lang="cs-CZ" sz="2000" dirty="0" smtClean="0"/>
              <a:t>ČSÚ</a:t>
            </a:r>
          </a:p>
          <a:p>
            <a:r>
              <a:rPr lang="cs-CZ" sz="2000" dirty="0" smtClean="0"/>
              <a:t>Internet</a:t>
            </a:r>
          </a:p>
          <a:p>
            <a:r>
              <a:rPr lang="cs-CZ" sz="2000" dirty="0" smtClean="0"/>
              <a:t>Encyklopedie</a:t>
            </a:r>
          </a:p>
          <a:p>
            <a:r>
              <a:rPr lang="cs-CZ" sz="2000" dirty="0" smtClean="0"/>
              <a:t>Knihy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Terénní průzkum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Fotodokumentace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Vlastní zkušenosti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618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První náčrty osidlování</a:t>
            </a:r>
            <a:endParaRPr lang="cs-CZ" sz="4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18996"/>
            <a:ext cx="3515216" cy="4546308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4" y="1556792"/>
            <a:ext cx="4666770" cy="4608512"/>
          </a:xfrm>
        </p:spPr>
      </p:pic>
    </p:spTree>
    <p:extLst>
      <p:ext uri="{BB962C8B-B14F-4D97-AF65-F5344CB8AC3E}">
        <p14:creationId xmlns:p14="http://schemas.microsoft.com/office/powerpoint/2010/main" val="36894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6984776" cy="266429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grafy</a:t>
            </a:r>
            <a:endParaRPr lang="cs-CZ" sz="4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9" y="3861048"/>
            <a:ext cx="6725589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Využití pozemků  </a:t>
            </a:r>
            <a:br>
              <a:rPr lang="cs-CZ" sz="4000" dirty="0" smtClean="0"/>
            </a:br>
            <a:r>
              <a:rPr lang="cs-CZ" sz="4000" dirty="0" smtClean="0"/>
              <a:t>1960 - 1980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939165" cy="388843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4824536" cy="25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8" y="3356992"/>
            <a:ext cx="6830379" cy="3267531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230485" cy="3238952"/>
          </a:xfrm>
        </p:spPr>
      </p:pic>
      <p:sp>
        <p:nvSpPr>
          <p:cNvPr id="7" name="TextovéPole 6"/>
          <p:cNvSpPr txBox="1"/>
          <p:nvPr/>
        </p:nvSpPr>
        <p:spPr>
          <a:xfrm>
            <a:off x="179512" y="122729"/>
            <a:ext cx="4934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2000 - současnost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0969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</TotalTime>
  <Words>129</Words>
  <Application>Microsoft Office PowerPoint</Application>
  <PresentationFormat>Předvádění na obrazovce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Arkýř</vt:lpstr>
      <vt:lpstr>VYUŽITÍ POZEMKŮ VE VYBRANÉ LOKALITĚ SUBURBÁNNÍ ZÁSTAVBY</vt:lpstr>
      <vt:lpstr>DŮVODY ZVOLENÍ TÉMATU</vt:lpstr>
      <vt:lpstr>Cíl práce</vt:lpstr>
      <vt:lpstr>Výzkumné otázky</vt:lpstr>
      <vt:lpstr>Použité metody</vt:lpstr>
      <vt:lpstr>První náčrty osidlování</vt:lpstr>
      <vt:lpstr>grafy</vt:lpstr>
      <vt:lpstr>Využití pozemků   1960 - 1980</vt:lpstr>
      <vt:lpstr>Prezentace aplikace PowerPoint</vt:lpstr>
      <vt:lpstr>vyhodnocení</vt:lpstr>
      <vt:lpstr>ZÁVĚR</vt:lpstr>
      <vt:lpstr>OTÁZKY VEDOUCÍHO A OPONENTA</vt:lpstr>
      <vt:lpstr>DĚKUJI ZA POZORNOST…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POZEMKŮ VE VYBRANÉ LOKALITĚ SUBURBÁNNÍ ZÁSTAVBY</dc:title>
  <dc:creator>Asus</dc:creator>
  <cp:lastModifiedBy>Asus</cp:lastModifiedBy>
  <cp:revision>4</cp:revision>
  <dcterms:created xsi:type="dcterms:W3CDTF">2017-02-01T22:21:52Z</dcterms:created>
  <dcterms:modified xsi:type="dcterms:W3CDTF">2017-02-01T22:54:07Z</dcterms:modified>
</cp:coreProperties>
</file>